
<file path=[Content_Types].xml><?xml version="1.0" encoding="utf-8"?>
<Types xmlns="http://schemas.openxmlformats.org/package/2006/content-types">
  <Default Extension="jfif" ContentType="image/jpeg"/>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113.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 id="271" r:id="rId16"/>
    <p:sldId id="272" r:id="rId17"/>
    <p:sldId id="276" r:id="rId18"/>
    <p:sldId id="303" r:id="rId19"/>
    <p:sldId id="304" r:id="rId20"/>
    <p:sldId id="316" r:id="rId21"/>
    <p:sldId id="314" r:id="rId22"/>
    <p:sldId id="313" r:id="rId23"/>
    <p:sldId id="312" r:id="rId24"/>
    <p:sldId id="311" r:id="rId25"/>
    <p:sldId id="310" r:id="rId26"/>
    <p:sldId id="309" r:id="rId27"/>
    <p:sldId id="305" r:id="rId28"/>
    <p:sldId id="308" r:id="rId29"/>
    <p:sldId id="306" r:id="rId30"/>
    <p:sldId id="317" r:id="rId31"/>
    <p:sldId id="319" r:id="rId32"/>
    <p:sldId id="279" r:id="rId33"/>
    <p:sldId id="283" r:id="rId34"/>
    <p:sldId id="284" r:id="rId35"/>
    <p:sldId id="288" r:id="rId36"/>
    <p:sldId id="289" r:id="rId37"/>
    <p:sldId id="320" r:id="rId38"/>
    <p:sldId id="321" r:id="rId39"/>
    <p:sldId id="295" r:id="rId40"/>
    <p:sldId id="296" r:id="rId41"/>
    <p:sldId id="297" r:id="rId42"/>
    <p:sldId id="299" r:id="rId43"/>
    <p:sldId id="300" r:id="rId44"/>
    <p:sldId id="301" r:id="rId45"/>
    <p:sldId id="302" r:id="rId46"/>
  </p:sldIdLst>
  <p:sldSz cx="7556500" cy="5334000"/>
  <p:notesSz cx="7556500" cy="5334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932D"/>
    <a:srgbClr val="11B9AC"/>
    <a:srgbClr val="009E90"/>
    <a:srgbClr val="00A699"/>
    <a:srgbClr val="DB902C"/>
    <a:srgbClr val="E89B31"/>
    <a:srgbClr val="3F9890"/>
    <a:srgbClr val="D58C2A"/>
    <a:srgbClr val="D68D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118" autoAdjust="0"/>
  </p:normalViewPr>
  <p:slideViewPr>
    <p:cSldViewPr>
      <p:cViewPr varScale="1">
        <p:scale>
          <a:sx n="146" d="100"/>
          <a:sy n="146" d="100"/>
        </p:scale>
        <p:origin x="1326" y="12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5041" y="825"/>
            <a:ext cx="7554950" cy="5327180"/>
          </a:xfrm>
          <a:prstGeom prst="rect">
            <a:avLst/>
          </a:prstGeom>
        </p:spPr>
      </p:pic>
      <p:sp>
        <p:nvSpPr>
          <p:cNvPr id="17" name="bg object 17"/>
          <p:cNvSpPr/>
          <p:nvPr/>
        </p:nvSpPr>
        <p:spPr>
          <a:xfrm>
            <a:off x="437377" y="824"/>
            <a:ext cx="247015" cy="545465"/>
          </a:xfrm>
          <a:custGeom>
            <a:avLst/>
            <a:gdLst/>
            <a:ahLst/>
            <a:cxnLst/>
            <a:rect l="l" t="t" r="r" b="b"/>
            <a:pathLst>
              <a:path w="247015" h="545465">
                <a:moveTo>
                  <a:pt x="246913" y="0"/>
                </a:moveTo>
                <a:lnTo>
                  <a:pt x="0" y="0"/>
                </a:lnTo>
                <a:lnTo>
                  <a:pt x="0" y="424395"/>
                </a:lnTo>
                <a:lnTo>
                  <a:pt x="9686" y="471349"/>
                </a:lnTo>
                <a:lnTo>
                  <a:pt x="36118" y="509701"/>
                </a:lnTo>
                <a:lnTo>
                  <a:pt x="75406" y="535519"/>
                </a:lnTo>
                <a:lnTo>
                  <a:pt x="123494" y="544982"/>
                </a:lnTo>
                <a:lnTo>
                  <a:pt x="171534" y="535511"/>
                </a:lnTo>
                <a:lnTo>
                  <a:pt x="210764" y="509677"/>
                </a:lnTo>
                <a:lnTo>
                  <a:pt x="237214" y="471349"/>
                </a:lnTo>
                <a:lnTo>
                  <a:pt x="246913" y="424395"/>
                </a:lnTo>
                <a:lnTo>
                  <a:pt x="246913" y="0"/>
                </a:lnTo>
                <a:close/>
              </a:path>
            </a:pathLst>
          </a:custGeom>
          <a:solidFill>
            <a:srgbClr val="E89B31"/>
          </a:solidFill>
        </p:spPr>
        <p:txBody>
          <a:bodyPr wrap="square" lIns="0" tIns="0" rIns="0" bIns="0" rtlCol="0"/>
          <a:lstStyle/>
          <a:p>
            <a:endParaRPr/>
          </a:p>
        </p:txBody>
      </p:sp>
      <p:pic>
        <p:nvPicPr>
          <p:cNvPr id="18" name="bg object 18"/>
          <p:cNvPicPr/>
          <p:nvPr/>
        </p:nvPicPr>
        <p:blipFill>
          <a:blip r:embed="rId3" cstate="print"/>
          <a:stretch>
            <a:fillRect/>
          </a:stretch>
        </p:blipFill>
        <p:spPr>
          <a:xfrm>
            <a:off x="459144" y="327543"/>
            <a:ext cx="201498" cy="196748"/>
          </a:xfrm>
          <a:prstGeom prst="rect">
            <a:avLst/>
          </a:prstGeom>
        </p:spPr>
      </p:pic>
      <p:sp>
        <p:nvSpPr>
          <p:cNvPr id="2" name="Holder 2"/>
          <p:cNvSpPr>
            <a:spLocks noGrp="1"/>
          </p:cNvSpPr>
          <p:nvPr>
            <p:ph type="ctrTitle"/>
          </p:nvPr>
        </p:nvSpPr>
        <p:spPr>
          <a:xfrm>
            <a:off x="1353926" y="1576280"/>
            <a:ext cx="2216785" cy="915035"/>
          </a:xfrm>
          <a:prstGeom prst="rect">
            <a:avLst/>
          </a:prstGeom>
        </p:spPr>
        <p:txBody>
          <a:bodyPr wrap="square" lIns="0" tIns="0" rIns="0" bIns="0">
            <a:spAutoFit/>
          </a:bodyPr>
          <a:lstStyle>
            <a:lvl1pPr>
              <a:defRPr sz="3900" b="1" i="0">
                <a:solidFill>
                  <a:srgbClr val="E89B31"/>
                </a:solidFill>
                <a:latin typeface="Courier New"/>
                <a:cs typeface="Courier New"/>
              </a:defRPr>
            </a:lvl1pPr>
          </a:lstStyle>
          <a:p>
            <a:endParaRPr/>
          </a:p>
        </p:txBody>
      </p:sp>
      <p:sp>
        <p:nvSpPr>
          <p:cNvPr id="3" name="Holder 3"/>
          <p:cNvSpPr>
            <a:spLocks noGrp="1"/>
          </p:cNvSpPr>
          <p:nvPr>
            <p:ph type="subTitle" idx="4"/>
          </p:nvPr>
        </p:nvSpPr>
        <p:spPr>
          <a:xfrm>
            <a:off x="1134427" y="2987040"/>
            <a:ext cx="5293995" cy="1333500"/>
          </a:xfrm>
          <a:prstGeom prst="rect">
            <a:avLst/>
          </a:prstGeom>
        </p:spPr>
        <p:txBody>
          <a:bodyPr wrap="square" lIns="0" tIns="0" rIns="0" bIns="0">
            <a:spAutoFit/>
          </a:bodyPr>
          <a:lstStyle>
            <a:lvl1pPr>
              <a:defRPr sz="1300" b="1" i="0">
                <a:solidFill>
                  <a:schemeClr val="bg1"/>
                </a:solidFill>
                <a:latin typeface="Courier New"/>
                <a:cs typeface="Courier New"/>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00" b="1" i="0">
                <a:solidFill>
                  <a:srgbClr val="E89B31"/>
                </a:solidFill>
                <a:latin typeface="Courier New"/>
                <a:cs typeface="Courier New"/>
              </a:defRPr>
            </a:lvl1pPr>
          </a:lstStyle>
          <a:p>
            <a:endParaRPr/>
          </a:p>
        </p:txBody>
      </p:sp>
      <p:sp>
        <p:nvSpPr>
          <p:cNvPr id="3" name="Holder 3"/>
          <p:cNvSpPr>
            <a:spLocks noGrp="1"/>
          </p:cNvSpPr>
          <p:nvPr>
            <p:ph type="body" idx="1"/>
          </p:nvPr>
        </p:nvSpPr>
        <p:spPr/>
        <p:txBody>
          <a:bodyPr lIns="0" tIns="0" rIns="0" bIns="0"/>
          <a:lstStyle>
            <a:lvl1pPr>
              <a:defRPr sz="1300" b="1" i="0">
                <a:solidFill>
                  <a:schemeClr val="bg1"/>
                </a:solidFill>
                <a:latin typeface="Courier New"/>
                <a:cs typeface="Courier New"/>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00" b="1" i="0">
                <a:solidFill>
                  <a:srgbClr val="E89B31"/>
                </a:solidFill>
                <a:latin typeface="Courier New"/>
                <a:cs typeface="Courier New"/>
              </a:defRPr>
            </a:lvl1pPr>
          </a:lstStyle>
          <a:p>
            <a:endParaRPr/>
          </a:p>
        </p:txBody>
      </p:sp>
      <p:sp>
        <p:nvSpPr>
          <p:cNvPr id="3" name="Holder 3"/>
          <p:cNvSpPr>
            <a:spLocks noGrp="1"/>
          </p:cNvSpPr>
          <p:nvPr>
            <p:ph sz="half" idx="2"/>
          </p:nvPr>
        </p:nvSpPr>
        <p:spPr>
          <a:xfrm>
            <a:off x="378142" y="1226820"/>
            <a:ext cx="3289839" cy="352044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894867" y="1226820"/>
            <a:ext cx="3289839" cy="352044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10/4/2025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694782" y="632982"/>
            <a:ext cx="2381885" cy="2381885"/>
          </a:xfrm>
          <a:custGeom>
            <a:avLst/>
            <a:gdLst/>
            <a:ahLst/>
            <a:cxnLst/>
            <a:rect l="l" t="t" r="r" b="b"/>
            <a:pathLst>
              <a:path w="2381884" h="2381885">
                <a:moveTo>
                  <a:pt x="0" y="1190701"/>
                </a:moveTo>
                <a:lnTo>
                  <a:pt x="945" y="1238590"/>
                </a:lnTo>
                <a:lnTo>
                  <a:pt x="3758" y="1285999"/>
                </a:lnTo>
                <a:lnTo>
                  <a:pt x="8402" y="1332893"/>
                </a:lnTo>
                <a:lnTo>
                  <a:pt x="14842" y="1379236"/>
                </a:lnTo>
                <a:lnTo>
                  <a:pt x="23043" y="1424992"/>
                </a:lnTo>
                <a:lnTo>
                  <a:pt x="32969" y="1470126"/>
                </a:lnTo>
                <a:lnTo>
                  <a:pt x="44584" y="1514602"/>
                </a:lnTo>
                <a:lnTo>
                  <a:pt x="57853" y="1558384"/>
                </a:lnTo>
                <a:lnTo>
                  <a:pt x="72740" y="1601438"/>
                </a:lnTo>
                <a:lnTo>
                  <a:pt x="89210" y="1643727"/>
                </a:lnTo>
                <a:lnTo>
                  <a:pt x="107227" y="1685216"/>
                </a:lnTo>
                <a:lnTo>
                  <a:pt x="126755" y="1725869"/>
                </a:lnTo>
                <a:lnTo>
                  <a:pt x="147760" y="1765651"/>
                </a:lnTo>
                <a:lnTo>
                  <a:pt x="170205" y="1804526"/>
                </a:lnTo>
                <a:lnTo>
                  <a:pt x="194054" y="1842458"/>
                </a:lnTo>
                <a:lnTo>
                  <a:pt x="219273" y="1879413"/>
                </a:lnTo>
                <a:lnTo>
                  <a:pt x="245825" y="1915354"/>
                </a:lnTo>
                <a:lnTo>
                  <a:pt x="273676" y="1950247"/>
                </a:lnTo>
                <a:lnTo>
                  <a:pt x="302789" y="1984054"/>
                </a:lnTo>
                <a:lnTo>
                  <a:pt x="333129" y="2016741"/>
                </a:lnTo>
                <a:lnTo>
                  <a:pt x="364660" y="2048273"/>
                </a:lnTo>
                <a:lnTo>
                  <a:pt x="397347" y="2078613"/>
                </a:lnTo>
                <a:lnTo>
                  <a:pt x="431155" y="2107726"/>
                </a:lnTo>
                <a:lnTo>
                  <a:pt x="466047" y="2135576"/>
                </a:lnTo>
                <a:lnTo>
                  <a:pt x="501988" y="2162129"/>
                </a:lnTo>
                <a:lnTo>
                  <a:pt x="538943" y="2187347"/>
                </a:lnTo>
                <a:lnTo>
                  <a:pt x="576876" y="2211197"/>
                </a:lnTo>
                <a:lnTo>
                  <a:pt x="615751" y="2233642"/>
                </a:lnTo>
                <a:lnTo>
                  <a:pt x="655533" y="2254646"/>
                </a:lnTo>
                <a:lnTo>
                  <a:pt x="696186" y="2274174"/>
                </a:lnTo>
                <a:lnTo>
                  <a:pt x="737675" y="2292191"/>
                </a:lnTo>
                <a:lnTo>
                  <a:pt x="779964" y="2308661"/>
                </a:lnTo>
                <a:lnTo>
                  <a:pt x="823017" y="2323548"/>
                </a:lnTo>
                <a:lnTo>
                  <a:pt x="866800" y="2336817"/>
                </a:lnTo>
                <a:lnTo>
                  <a:pt x="911276" y="2348432"/>
                </a:lnTo>
                <a:lnTo>
                  <a:pt x="956409" y="2358358"/>
                </a:lnTo>
                <a:lnTo>
                  <a:pt x="1002165" y="2366559"/>
                </a:lnTo>
                <a:lnTo>
                  <a:pt x="1048508" y="2372999"/>
                </a:lnTo>
                <a:lnTo>
                  <a:pt x="1095402" y="2377644"/>
                </a:lnTo>
                <a:lnTo>
                  <a:pt x="1142811" y="2380456"/>
                </a:lnTo>
                <a:lnTo>
                  <a:pt x="1190701" y="2381402"/>
                </a:lnTo>
                <a:lnTo>
                  <a:pt x="1238590" y="2380456"/>
                </a:lnTo>
                <a:lnTo>
                  <a:pt x="1285999" y="2377644"/>
                </a:lnTo>
                <a:lnTo>
                  <a:pt x="1332893" y="2372999"/>
                </a:lnTo>
                <a:lnTo>
                  <a:pt x="1379236" y="2366559"/>
                </a:lnTo>
                <a:lnTo>
                  <a:pt x="1424992" y="2358358"/>
                </a:lnTo>
                <a:lnTo>
                  <a:pt x="1470126" y="2348432"/>
                </a:lnTo>
                <a:lnTo>
                  <a:pt x="1514602" y="2336817"/>
                </a:lnTo>
                <a:lnTo>
                  <a:pt x="1558384" y="2323548"/>
                </a:lnTo>
                <a:lnTo>
                  <a:pt x="1601438" y="2308661"/>
                </a:lnTo>
                <a:lnTo>
                  <a:pt x="1643727" y="2292191"/>
                </a:lnTo>
                <a:lnTo>
                  <a:pt x="1685216" y="2274174"/>
                </a:lnTo>
                <a:lnTo>
                  <a:pt x="1725869" y="2254646"/>
                </a:lnTo>
                <a:lnTo>
                  <a:pt x="1765651" y="2233642"/>
                </a:lnTo>
                <a:lnTo>
                  <a:pt x="1804526" y="2211197"/>
                </a:lnTo>
                <a:lnTo>
                  <a:pt x="1842458" y="2187347"/>
                </a:lnTo>
                <a:lnTo>
                  <a:pt x="1879413" y="2162129"/>
                </a:lnTo>
                <a:lnTo>
                  <a:pt x="1915354" y="2135576"/>
                </a:lnTo>
                <a:lnTo>
                  <a:pt x="1950247" y="2107726"/>
                </a:lnTo>
                <a:lnTo>
                  <a:pt x="1984054" y="2078613"/>
                </a:lnTo>
                <a:lnTo>
                  <a:pt x="2016741" y="2048273"/>
                </a:lnTo>
                <a:lnTo>
                  <a:pt x="2048273" y="2016741"/>
                </a:lnTo>
                <a:lnTo>
                  <a:pt x="2078613" y="1984054"/>
                </a:lnTo>
                <a:lnTo>
                  <a:pt x="2107726" y="1950247"/>
                </a:lnTo>
                <a:lnTo>
                  <a:pt x="2135576" y="1915354"/>
                </a:lnTo>
                <a:lnTo>
                  <a:pt x="2162129" y="1879413"/>
                </a:lnTo>
                <a:lnTo>
                  <a:pt x="2187347" y="1842458"/>
                </a:lnTo>
                <a:lnTo>
                  <a:pt x="2211197" y="1804526"/>
                </a:lnTo>
                <a:lnTo>
                  <a:pt x="2233642" y="1765651"/>
                </a:lnTo>
                <a:lnTo>
                  <a:pt x="2254646" y="1725869"/>
                </a:lnTo>
                <a:lnTo>
                  <a:pt x="2274174" y="1685216"/>
                </a:lnTo>
                <a:lnTo>
                  <a:pt x="2292191" y="1643727"/>
                </a:lnTo>
                <a:lnTo>
                  <a:pt x="2308661" y="1601438"/>
                </a:lnTo>
                <a:lnTo>
                  <a:pt x="2323548" y="1558384"/>
                </a:lnTo>
                <a:lnTo>
                  <a:pt x="2336817" y="1514602"/>
                </a:lnTo>
                <a:lnTo>
                  <a:pt x="2348432" y="1470126"/>
                </a:lnTo>
                <a:lnTo>
                  <a:pt x="2358358" y="1424992"/>
                </a:lnTo>
                <a:lnTo>
                  <a:pt x="2366559" y="1379236"/>
                </a:lnTo>
                <a:lnTo>
                  <a:pt x="2372999" y="1332893"/>
                </a:lnTo>
                <a:lnTo>
                  <a:pt x="2377644" y="1285999"/>
                </a:lnTo>
                <a:lnTo>
                  <a:pt x="2380456" y="1238590"/>
                </a:lnTo>
                <a:lnTo>
                  <a:pt x="2381402" y="1190701"/>
                </a:lnTo>
                <a:lnTo>
                  <a:pt x="2380456" y="1142811"/>
                </a:lnTo>
                <a:lnTo>
                  <a:pt x="2377644" y="1095402"/>
                </a:lnTo>
                <a:lnTo>
                  <a:pt x="2372999" y="1048508"/>
                </a:lnTo>
                <a:lnTo>
                  <a:pt x="2366559" y="1002165"/>
                </a:lnTo>
                <a:lnTo>
                  <a:pt x="2358358" y="956409"/>
                </a:lnTo>
                <a:lnTo>
                  <a:pt x="2348432" y="911276"/>
                </a:lnTo>
                <a:lnTo>
                  <a:pt x="2336817" y="866800"/>
                </a:lnTo>
                <a:lnTo>
                  <a:pt x="2323548" y="823017"/>
                </a:lnTo>
                <a:lnTo>
                  <a:pt x="2308661" y="779964"/>
                </a:lnTo>
                <a:lnTo>
                  <a:pt x="2292191" y="737675"/>
                </a:lnTo>
                <a:lnTo>
                  <a:pt x="2274174" y="696186"/>
                </a:lnTo>
                <a:lnTo>
                  <a:pt x="2254646" y="655533"/>
                </a:lnTo>
                <a:lnTo>
                  <a:pt x="2233642" y="615751"/>
                </a:lnTo>
                <a:lnTo>
                  <a:pt x="2211197" y="576876"/>
                </a:lnTo>
                <a:lnTo>
                  <a:pt x="2187347" y="538943"/>
                </a:lnTo>
                <a:lnTo>
                  <a:pt x="2162129" y="501988"/>
                </a:lnTo>
                <a:lnTo>
                  <a:pt x="2135576" y="466047"/>
                </a:lnTo>
                <a:lnTo>
                  <a:pt x="2107726" y="431155"/>
                </a:lnTo>
                <a:lnTo>
                  <a:pt x="2078613" y="397347"/>
                </a:lnTo>
                <a:lnTo>
                  <a:pt x="2048273" y="364660"/>
                </a:lnTo>
                <a:lnTo>
                  <a:pt x="2016741" y="333129"/>
                </a:lnTo>
                <a:lnTo>
                  <a:pt x="1984054" y="302789"/>
                </a:lnTo>
                <a:lnTo>
                  <a:pt x="1950247" y="273676"/>
                </a:lnTo>
                <a:lnTo>
                  <a:pt x="1915354" y="245825"/>
                </a:lnTo>
                <a:lnTo>
                  <a:pt x="1879413" y="219273"/>
                </a:lnTo>
                <a:lnTo>
                  <a:pt x="1842458" y="194054"/>
                </a:lnTo>
                <a:lnTo>
                  <a:pt x="1804526" y="170205"/>
                </a:lnTo>
                <a:lnTo>
                  <a:pt x="1765651" y="147760"/>
                </a:lnTo>
                <a:lnTo>
                  <a:pt x="1725869" y="126755"/>
                </a:lnTo>
                <a:lnTo>
                  <a:pt x="1685216" y="107227"/>
                </a:lnTo>
                <a:lnTo>
                  <a:pt x="1643727" y="89210"/>
                </a:lnTo>
                <a:lnTo>
                  <a:pt x="1601438" y="72740"/>
                </a:lnTo>
                <a:lnTo>
                  <a:pt x="1558384" y="57853"/>
                </a:lnTo>
                <a:lnTo>
                  <a:pt x="1514602" y="44584"/>
                </a:lnTo>
                <a:lnTo>
                  <a:pt x="1470126" y="32969"/>
                </a:lnTo>
                <a:lnTo>
                  <a:pt x="1424992" y="23043"/>
                </a:lnTo>
                <a:lnTo>
                  <a:pt x="1379236" y="14842"/>
                </a:lnTo>
                <a:lnTo>
                  <a:pt x="1332893" y="8402"/>
                </a:lnTo>
                <a:lnTo>
                  <a:pt x="1285999" y="3758"/>
                </a:lnTo>
                <a:lnTo>
                  <a:pt x="1238590" y="945"/>
                </a:lnTo>
                <a:lnTo>
                  <a:pt x="1190701" y="0"/>
                </a:lnTo>
                <a:lnTo>
                  <a:pt x="1142811" y="945"/>
                </a:lnTo>
                <a:lnTo>
                  <a:pt x="1095402" y="3758"/>
                </a:lnTo>
                <a:lnTo>
                  <a:pt x="1048508" y="8402"/>
                </a:lnTo>
                <a:lnTo>
                  <a:pt x="1002165" y="14842"/>
                </a:lnTo>
                <a:lnTo>
                  <a:pt x="956409" y="23043"/>
                </a:lnTo>
                <a:lnTo>
                  <a:pt x="911276" y="32969"/>
                </a:lnTo>
                <a:lnTo>
                  <a:pt x="866800" y="44584"/>
                </a:lnTo>
                <a:lnTo>
                  <a:pt x="823017" y="57853"/>
                </a:lnTo>
                <a:lnTo>
                  <a:pt x="779964" y="72740"/>
                </a:lnTo>
                <a:lnTo>
                  <a:pt x="737675" y="89210"/>
                </a:lnTo>
                <a:lnTo>
                  <a:pt x="696186" y="107227"/>
                </a:lnTo>
                <a:lnTo>
                  <a:pt x="655533" y="126755"/>
                </a:lnTo>
                <a:lnTo>
                  <a:pt x="615751" y="147760"/>
                </a:lnTo>
                <a:lnTo>
                  <a:pt x="576876" y="170205"/>
                </a:lnTo>
                <a:lnTo>
                  <a:pt x="538943" y="194054"/>
                </a:lnTo>
                <a:lnTo>
                  <a:pt x="501988" y="219273"/>
                </a:lnTo>
                <a:lnTo>
                  <a:pt x="466047" y="245825"/>
                </a:lnTo>
                <a:lnTo>
                  <a:pt x="431155" y="273676"/>
                </a:lnTo>
                <a:lnTo>
                  <a:pt x="397347" y="302789"/>
                </a:lnTo>
                <a:lnTo>
                  <a:pt x="364660" y="333129"/>
                </a:lnTo>
                <a:lnTo>
                  <a:pt x="333129" y="364660"/>
                </a:lnTo>
                <a:lnTo>
                  <a:pt x="302789" y="397347"/>
                </a:lnTo>
                <a:lnTo>
                  <a:pt x="273676" y="431155"/>
                </a:lnTo>
                <a:lnTo>
                  <a:pt x="245825" y="466047"/>
                </a:lnTo>
                <a:lnTo>
                  <a:pt x="219273" y="501988"/>
                </a:lnTo>
                <a:lnTo>
                  <a:pt x="194054" y="538943"/>
                </a:lnTo>
                <a:lnTo>
                  <a:pt x="170205" y="576876"/>
                </a:lnTo>
                <a:lnTo>
                  <a:pt x="147760" y="615751"/>
                </a:lnTo>
                <a:lnTo>
                  <a:pt x="126755" y="655533"/>
                </a:lnTo>
                <a:lnTo>
                  <a:pt x="107227" y="696186"/>
                </a:lnTo>
                <a:lnTo>
                  <a:pt x="89210" y="737675"/>
                </a:lnTo>
                <a:lnTo>
                  <a:pt x="72740" y="779964"/>
                </a:lnTo>
                <a:lnTo>
                  <a:pt x="57853" y="823017"/>
                </a:lnTo>
                <a:lnTo>
                  <a:pt x="44584" y="866800"/>
                </a:lnTo>
                <a:lnTo>
                  <a:pt x="32969" y="911276"/>
                </a:lnTo>
                <a:lnTo>
                  <a:pt x="23043" y="956409"/>
                </a:lnTo>
                <a:lnTo>
                  <a:pt x="14842" y="1002165"/>
                </a:lnTo>
                <a:lnTo>
                  <a:pt x="8402" y="1048508"/>
                </a:lnTo>
                <a:lnTo>
                  <a:pt x="3758" y="1095402"/>
                </a:lnTo>
                <a:lnTo>
                  <a:pt x="945" y="1142811"/>
                </a:lnTo>
                <a:lnTo>
                  <a:pt x="0" y="1190701"/>
                </a:lnTo>
                <a:close/>
              </a:path>
            </a:pathLst>
          </a:custGeom>
          <a:ln w="25400">
            <a:solidFill>
              <a:srgbClr val="000000"/>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900" b="1" i="0">
                <a:solidFill>
                  <a:srgbClr val="E89B31"/>
                </a:solidFill>
                <a:latin typeface="Courier New"/>
                <a:cs typeface="Courier Ne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10/4/2025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10/4/2025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342097" y="743047"/>
            <a:ext cx="5450840" cy="1219200"/>
          </a:xfrm>
          <a:prstGeom prst="rect">
            <a:avLst/>
          </a:prstGeom>
        </p:spPr>
        <p:txBody>
          <a:bodyPr wrap="square" lIns="0" tIns="0" rIns="0" bIns="0">
            <a:spAutoFit/>
          </a:bodyPr>
          <a:lstStyle>
            <a:lvl1pPr>
              <a:defRPr sz="3900" b="1" i="0">
                <a:solidFill>
                  <a:srgbClr val="E89B31"/>
                </a:solidFill>
                <a:latin typeface="Courier New"/>
                <a:cs typeface="Courier New"/>
              </a:defRPr>
            </a:lvl1pPr>
          </a:lstStyle>
          <a:p>
            <a:endParaRPr/>
          </a:p>
        </p:txBody>
      </p:sp>
      <p:sp>
        <p:nvSpPr>
          <p:cNvPr id="3" name="Holder 3"/>
          <p:cNvSpPr>
            <a:spLocks noGrp="1"/>
          </p:cNvSpPr>
          <p:nvPr>
            <p:ph type="body" idx="1"/>
          </p:nvPr>
        </p:nvSpPr>
        <p:spPr>
          <a:xfrm>
            <a:off x="3926047" y="1255737"/>
            <a:ext cx="3098165" cy="3162935"/>
          </a:xfrm>
          <a:prstGeom prst="rect">
            <a:avLst/>
          </a:prstGeom>
        </p:spPr>
        <p:txBody>
          <a:bodyPr wrap="square" lIns="0" tIns="0" rIns="0" bIns="0">
            <a:spAutoFit/>
          </a:bodyPr>
          <a:lstStyle>
            <a:lvl1pPr>
              <a:defRPr sz="1300" b="1" i="0">
                <a:solidFill>
                  <a:schemeClr val="bg1"/>
                </a:solidFill>
                <a:latin typeface="Courier New"/>
                <a:cs typeface="Courier New"/>
              </a:defRPr>
            </a:lvl1pPr>
          </a:lstStyle>
          <a:p>
            <a:endParaRPr/>
          </a:p>
        </p:txBody>
      </p:sp>
      <p:sp>
        <p:nvSpPr>
          <p:cNvPr id="4" name="Holder 4"/>
          <p:cNvSpPr>
            <a:spLocks noGrp="1"/>
          </p:cNvSpPr>
          <p:nvPr>
            <p:ph type="ftr" sz="quarter" idx="5"/>
          </p:nvPr>
        </p:nvSpPr>
        <p:spPr>
          <a:xfrm>
            <a:off x="2571369" y="4960620"/>
            <a:ext cx="2420112" cy="2667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8142" y="4960620"/>
            <a:ext cx="1739455" cy="2667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10/4/2025</a:t>
            </a:fld>
            <a:endParaRPr lang="en-US"/>
          </a:p>
        </p:txBody>
      </p:sp>
      <p:sp>
        <p:nvSpPr>
          <p:cNvPr id="6" name="Holder 6"/>
          <p:cNvSpPr>
            <a:spLocks noGrp="1"/>
          </p:cNvSpPr>
          <p:nvPr>
            <p:ph type="sldNum" sz="quarter" idx="7"/>
          </p:nvPr>
        </p:nvSpPr>
        <p:spPr>
          <a:xfrm>
            <a:off x="5445252" y="4960620"/>
            <a:ext cx="1739455" cy="2667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8.png"/><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image" Target="../media/image2.png"/><Relationship Id="rId16"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19" Type="http://schemas.openxmlformats.org/officeDocument/2006/relationships/image" Target="../media/image67.jp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72.png"/><Relationship Id="rId2" Type="http://schemas.openxmlformats.org/officeDocument/2006/relationships/image" Target="../media/image68.png"/><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51.png"/><Relationship Id="rId7" Type="http://schemas.openxmlformats.org/officeDocument/2006/relationships/image" Target="../media/image7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1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1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8.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95.png"/><Relationship Id="rId4" Type="http://schemas.openxmlformats.org/officeDocument/2006/relationships/image" Target="../media/image9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8.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95.png"/><Relationship Id="rId4" Type="http://schemas.openxmlformats.org/officeDocument/2006/relationships/image" Target="../media/image94.png"/></Relationships>
</file>

<file path=ppt/slides/_rels/slide21.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8.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95.png"/><Relationship Id="rId4" Type="http://schemas.openxmlformats.org/officeDocument/2006/relationships/image" Target="../media/image94.png"/></Relationships>
</file>

<file path=ppt/slides/_rels/slide22.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8.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95.png"/><Relationship Id="rId4" Type="http://schemas.openxmlformats.org/officeDocument/2006/relationships/image" Target="../media/image94.png"/></Relationships>
</file>

<file path=ppt/slides/_rels/slide23.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8.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95.png"/><Relationship Id="rId4" Type="http://schemas.openxmlformats.org/officeDocument/2006/relationships/image" Target="../media/image94.png"/></Relationships>
</file>

<file path=ppt/slides/_rels/slide24.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8.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95.png"/><Relationship Id="rId4" Type="http://schemas.openxmlformats.org/officeDocument/2006/relationships/image" Target="../media/image94.png"/></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8.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95.png"/><Relationship Id="rId4" Type="http://schemas.openxmlformats.org/officeDocument/2006/relationships/image" Target="../media/image94.png"/></Relationships>
</file>

<file path=ppt/slides/_rels/slide26.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8.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95.png"/><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8.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95.png"/><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8.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95.png"/><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8.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95.png"/><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8.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95.png"/><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8.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95.png"/><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6.png"/><Relationship Id="rId1" Type="http://schemas.openxmlformats.org/officeDocument/2006/relationships/slideLayout" Target="../slideLayouts/slideLayout4.xml"/><Relationship Id="rId5" Type="http://schemas.openxmlformats.org/officeDocument/2006/relationships/image" Target="../media/image91.png"/><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jpg"/><Relationship Id="rId9" Type="http://schemas.openxmlformats.org/officeDocument/2006/relationships/image" Target="../media/image106.jpeg"/></Relationships>
</file>

<file path=ppt/slides/_rels/slide36.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5.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7.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3.jpg"/><Relationship Id="rId2" Type="http://schemas.openxmlformats.org/officeDocument/2006/relationships/image" Target="../media/image107.png"/><Relationship Id="rId1" Type="http://schemas.openxmlformats.org/officeDocument/2006/relationships/slideLayout" Target="../slideLayouts/slideLayout5.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4.png"/><Relationship Id="rId2" Type="http://schemas.openxmlformats.org/officeDocument/2006/relationships/image" Target="../media/image107.png"/><Relationship Id="rId1" Type="http://schemas.openxmlformats.org/officeDocument/2006/relationships/slideLayout" Target="../slideLayouts/slideLayout5.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5.png"/><Relationship Id="rId1" Type="http://schemas.openxmlformats.org/officeDocument/2006/relationships/slideLayout" Target="../slideLayouts/slideLayout5.xml"/><Relationship Id="rId6" Type="http://schemas.openxmlformats.org/officeDocument/2006/relationships/image" Target="../media/image118.jpeg"/><Relationship Id="rId5" Type="http://schemas.openxmlformats.org/officeDocument/2006/relationships/image" Target="../media/image117.png"/><Relationship Id="rId4" Type="http://schemas.openxmlformats.org/officeDocument/2006/relationships/image" Target="../media/image116.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19.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125.jpg"/><Relationship Id="rId13" Type="http://schemas.openxmlformats.org/officeDocument/2006/relationships/image" Target="../media/image130.png"/><Relationship Id="rId18" Type="http://schemas.openxmlformats.org/officeDocument/2006/relationships/image" Target="../media/image112.png"/><Relationship Id="rId3" Type="http://schemas.openxmlformats.org/officeDocument/2006/relationships/image" Target="../media/image120.jpg"/><Relationship Id="rId7" Type="http://schemas.openxmlformats.org/officeDocument/2006/relationships/image" Target="../media/image124.png"/><Relationship Id="rId12" Type="http://schemas.openxmlformats.org/officeDocument/2006/relationships/image" Target="../media/image129.png"/><Relationship Id="rId17" Type="http://schemas.openxmlformats.org/officeDocument/2006/relationships/image" Target="../media/image134.png"/><Relationship Id="rId2" Type="http://schemas.openxmlformats.org/officeDocument/2006/relationships/image" Target="../media/image2.png"/><Relationship Id="rId16" Type="http://schemas.openxmlformats.org/officeDocument/2006/relationships/image" Target="../media/image133.png"/><Relationship Id="rId1" Type="http://schemas.openxmlformats.org/officeDocument/2006/relationships/slideLayout" Target="../slideLayouts/slideLayout4.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jpg"/><Relationship Id="rId15" Type="http://schemas.openxmlformats.org/officeDocument/2006/relationships/image" Target="../media/image132.png"/><Relationship Id="rId10" Type="http://schemas.openxmlformats.org/officeDocument/2006/relationships/image" Target="../media/image127.jpg"/><Relationship Id="rId19" Type="http://schemas.openxmlformats.org/officeDocument/2006/relationships/image" Target="../media/image135.jpeg"/><Relationship Id="rId4" Type="http://schemas.openxmlformats.org/officeDocument/2006/relationships/image" Target="../media/image121.jpg"/><Relationship Id="rId9" Type="http://schemas.openxmlformats.org/officeDocument/2006/relationships/image" Target="../media/image126.jpg"/><Relationship Id="rId14" Type="http://schemas.openxmlformats.org/officeDocument/2006/relationships/image" Target="../media/image131.png"/></Relationships>
</file>

<file path=ppt/slides/_rels/slide42.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0.pn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39.png"/><Relationship Id="rId4" Type="http://schemas.openxmlformats.org/officeDocument/2006/relationships/image" Target="../media/image138.png"/></Relationships>
</file>

<file path=ppt/slides/_rels/slide4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4.xml"/><Relationship Id="rId5" Type="http://schemas.openxmlformats.org/officeDocument/2006/relationships/image" Target="../media/image91.png"/><Relationship Id="rId4" Type="http://schemas.openxmlformats.org/officeDocument/2006/relationships/image" Target="../media/image145.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9.jfif"/></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7560032" cy="5324318"/>
            <a:chOff x="0" y="4254"/>
            <a:chExt cx="7560032" cy="5324318"/>
          </a:xfrm>
        </p:grpSpPr>
        <p:pic>
          <p:nvPicPr>
            <p:cNvPr id="3" name="object 3"/>
            <p:cNvPicPr/>
            <p:nvPr/>
          </p:nvPicPr>
          <p:blipFill>
            <a:blip r:embed="rId2" cstate="print"/>
            <a:stretch>
              <a:fillRect/>
            </a:stretch>
          </p:blipFill>
          <p:spPr>
            <a:xfrm>
              <a:off x="1816" y="4254"/>
              <a:ext cx="7551699" cy="3788409"/>
            </a:xfrm>
            <a:prstGeom prst="rect">
              <a:avLst/>
            </a:prstGeom>
          </p:spPr>
        </p:pic>
        <p:sp>
          <p:nvSpPr>
            <p:cNvPr id="4" name="object 4"/>
            <p:cNvSpPr/>
            <p:nvPr/>
          </p:nvSpPr>
          <p:spPr>
            <a:xfrm>
              <a:off x="1816" y="4267"/>
              <a:ext cx="7552055" cy="3788410"/>
            </a:xfrm>
            <a:custGeom>
              <a:avLst/>
              <a:gdLst/>
              <a:ahLst/>
              <a:cxnLst/>
              <a:rect l="l" t="t" r="r" b="b"/>
              <a:pathLst>
                <a:path w="7552055" h="3788410">
                  <a:moveTo>
                    <a:pt x="7551699" y="0"/>
                  </a:moveTo>
                  <a:lnTo>
                    <a:pt x="0" y="0"/>
                  </a:lnTo>
                  <a:lnTo>
                    <a:pt x="0" y="3788397"/>
                  </a:lnTo>
                  <a:lnTo>
                    <a:pt x="7551699" y="3788397"/>
                  </a:lnTo>
                  <a:lnTo>
                    <a:pt x="7551699" y="0"/>
                  </a:lnTo>
                  <a:close/>
                </a:path>
              </a:pathLst>
            </a:custGeom>
            <a:solidFill>
              <a:srgbClr val="E6E7E8"/>
            </a:solidFill>
          </p:spPr>
          <p:txBody>
            <a:bodyPr wrap="square" lIns="0" tIns="0" rIns="0" bIns="0" rtlCol="0"/>
            <a:lstStyle/>
            <a:p>
              <a:endParaRPr/>
            </a:p>
          </p:txBody>
        </p:sp>
        <p:pic>
          <p:nvPicPr>
            <p:cNvPr id="5" name="object 5"/>
            <p:cNvPicPr/>
            <p:nvPr/>
          </p:nvPicPr>
          <p:blipFill>
            <a:blip r:embed="rId3" cstate="print"/>
            <a:stretch>
              <a:fillRect/>
            </a:stretch>
          </p:blipFill>
          <p:spPr>
            <a:xfrm>
              <a:off x="6762736" y="1390282"/>
              <a:ext cx="797255" cy="165163"/>
            </a:xfrm>
            <a:prstGeom prst="rect">
              <a:avLst/>
            </a:prstGeom>
          </p:spPr>
        </p:pic>
        <p:pic>
          <p:nvPicPr>
            <p:cNvPr id="6" name="object 6"/>
            <p:cNvPicPr/>
            <p:nvPr/>
          </p:nvPicPr>
          <p:blipFill>
            <a:blip r:embed="rId4" cstate="print"/>
            <a:stretch>
              <a:fillRect/>
            </a:stretch>
          </p:blipFill>
          <p:spPr>
            <a:xfrm>
              <a:off x="2797810" y="1390281"/>
              <a:ext cx="3850411" cy="3937724"/>
            </a:xfrm>
            <a:prstGeom prst="rect">
              <a:avLst/>
            </a:prstGeom>
          </p:spPr>
        </p:pic>
        <p:sp>
          <p:nvSpPr>
            <p:cNvPr id="7" name="object 7"/>
            <p:cNvSpPr/>
            <p:nvPr/>
          </p:nvSpPr>
          <p:spPr>
            <a:xfrm>
              <a:off x="4473297" y="1389668"/>
              <a:ext cx="3086735" cy="3938904"/>
            </a:xfrm>
            <a:custGeom>
              <a:avLst/>
              <a:gdLst/>
              <a:ahLst/>
              <a:cxnLst/>
              <a:rect l="l" t="t" r="r" b="b"/>
              <a:pathLst>
                <a:path w="3086735" h="3938904">
                  <a:moveTo>
                    <a:pt x="2232101" y="0"/>
                  </a:moveTo>
                  <a:lnTo>
                    <a:pt x="2174925" y="609"/>
                  </a:lnTo>
                  <a:lnTo>
                    <a:pt x="2122690" y="2491"/>
                  </a:lnTo>
                  <a:lnTo>
                    <a:pt x="2070768" y="5536"/>
                  </a:lnTo>
                  <a:lnTo>
                    <a:pt x="2019170" y="9733"/>
                  </a:lnTo>
                  <a:lnTo>
                    <a:pt x="1967911" y="15067"/>
                  </a:lnTo>
                  <a:lnTo>
                    <a:pt x="1917004" y="21527"/>
                  </a:lnTo>
                  <a:lnTo>
                    <a:pt x="1866462" y="29098"/>
                  </a:lnTo>
                  <a:lnTo>
                    <a:pt x="1816299" y="37768"/>
                  </a:lnTo>
                  <a:lnTo>
                    <a:pt x="1766527" y="47524"/>
                  </a:lnTo>
                  <a:lnTo>
                    <a:pt x="1717161" y="58353"/>
                  </a:lnTo>
                  <a:lnTo>
                    <a:pt x="1668214" y="70241"/>
                  </a:lnTo>
                  <a:lnTo>
                    <a:pt x="1619698" y="83177"/>
                  </a:lnTo>
                  <a:lnTo>
                    <a:pt x="1571628" y="97146"/>
                  </a:lnTo>
                  <a:lnTo>
                    <a:pt x="1524016" y="112136"/>
                  </a:lnTo>
                  <a:lnTo>
                    <a:pt x="1476877" y="128133"/>
                  </a:lnTo>
                  <a:lnTo>
                    <a:pt x="1430222" y="145126"/>
                  </a:lnTo>
                  <a:lnTo>
                    <a:pt x="1384066" y="163100"/>
                  </a:lnTo>
                  <a:lnTo>
                    <a:pt x="1338422" y="182043"/>
                  </a:lnTo>
                  <a:lnTo>
                    <a:pt x="1293304" y="201941"/>
                  </a:lnTo>
                  <a:lnTo>
                    <a:pt x="1248724" y="222783"/>
                  </a:lnTo>
                  <a:lnTo>
                    <a:pt x="1204695" y="244554"/>
                  </a:lnTo>
                  <a:lnTo>
                    <a:pt x="1161232" y="267241"/>
                  </a:lnTo>
                  <a:lnTo>
                    <a:pt x="1118348" y="290832"/>
                  </a:lnTo>
                  <a:lnTo>
                    <a:pt x="1076056" y="315314"/>
                  </a:lnTo>
                  <a:lnTo>
                    <a:pt x="1034369" y="340674"/>
                  </a:lnTo>
                  <a:lnTo>
                    <a:pt x="993300" y="366898"/>
                  </a:lnTo>
                  <a:lnTo>
                    <a:pt x="952863" y="393973"/>
                  </a:lnTo>
                  <a:lnTo>
                    <a:pt x="913072" y="421887"/>
                  </a:lnTo>
                  <a:lnTo>
                    <a:pt x="873939" y="450627"/>
                  </a:lnTo>
                  <a:lnTo>
                    <a:pt x="835478" y="480179"/>
                  </a:lnTo>
                  <a:lnTo>
                    <a:pt x="797703" y="510531"/>
                  </a:lnTo>
                  <a:lnTo>
                    <a:pt x="760626" y="541669"/>
                  </a:lnTo>
                  <a:lnTo>
                    <a:pt x="724260" y="573581"/>
                  </a:lnTo>
                  <a:lnTo>
                    <a:pt x="688621" y="606253"/>
                  </a:lnTo>
                  <a:lnTo>
                    <a:pt x="653719" y="639673"/>
                  </a:lnTo>
                  <a:lnTo>
                    <a:pt x="619478" y="673922"/>
                  </a:lnTo>
                  <a:lnTo>
                    <a:pt x="586005" y="708897"/>
                  </a:lnTo>
                  <a:lnTo>
                    <a:pt x="553313" y="744584"/>
                  </a:lnTo>
                  <a:lnTo>
                    <a:pt x="521417" y="780970"/>
                  </a:lnTo>
                  <a:lnTo>
                    <a:pt x="490329" y="818043"/>
                  </a:lnTo>
                  <a:lnTo>
                    <a:pt x="460062" y="855789"/>
                  </a:lnTo>
                  <a:lnTo>
                    <a:pt x="430631" y="894195"/>
                  </a:lnTo>
                  <a:lnTo>
                    <a:pt x="402048" y="933248"/>
                  </a:lnTo>
                  <a:lnTo>
                    <a:pt x="374327" y="972935"/>
                  </a:lnTo>
                  <a:lnTo>
                    <a:pt x="347481" y="1013243"/>
                  </a:lnTo>
                  <a:lnTo>
                    <a:pt x="321525" y="1054159"/>
                  </a:lnTo>
                  <a:lnTo>
                    <a:pt x="296470" y="1095669"/>
                  </a:lnTo>
                  <a:lnTo>
                    <a:pt x="272331" y="1137760"/>
                  </a:lnTo>
                  <a:lnTo>
                    <a:pt x="249120" y="1180420"/>
                  </a:lnTo>
                  <a:lnTo>
                    <a:pt x="226852" y="1223635"/>
                  </a:lnTo>
                  <a:lnTo>
                    <a:pt x="205540" y="1267392"/>
                  </a:lnTo>
                  <a:lnTo>
                    <a:pt x="185197" y="1311678"/>
                  </a:lnTo>
                  <a:lnTo>
                    <a:pt x="165836" y="1356480"/>
                  </a:lnTo>
                  <a:lnTo>
                    <a:pt x="147471" y="1401785"/>
                  </a:lnTo>
                  <a:lnTo>
                    <a:pt x="130116" y="1447580"/>
                  </a:lnTo>
                  <a:lnTo>
                    <a:pt x="113783" y="1493851"/>
                  </a:lnTo>
                  <a:lnTo>
                    <a:pt x="98486" y="1540585"/>
                  </a:lnTo>
                  <a:lnTo>
                    <a:pt x="84238" y="1587770"/>
                  </a:lnTo>
                  <a:lnTo>
                    <a:pt x="71053" y="1635393"/>
                  </a:lnTo>
                  <a:lnTo>
                    <a:pt x="58945" y="1683439"/>
                  </a:lnTo>
                  <a:lnTo>
                    <a:pt x="47926" y="1731897"/>
                  </a:lnTo>
                  <a:lnTo>
                    <a:pt x="38010" y="1780752"/>
                  </a:lnTo>
                  <a:lnTo>
                    <a:pt x="29211" y="1829992"/>
                  </a:lnTo>
                  <a:lnTo>
                    <a:pt x="21541" y="1879604"/>
                  </a:lnTo>
                  <a:lnTo>
                    <a:pt x="15015" y="1929575"/>
                  </a:lnTo>
                  <a:lnTo>
                    <a:pt x="9645" y="1979891"/>
                  </a:lnTo>
                  <a:lnTo>
                    <a:pt x="5445" y="2030540"/>
                  </a:lnTo>
                  <a:lnTo>
                    <a:pt x="2429" y="2081507"/>
                  </a:lnTo>
                  <a:lnTo>
                    <a:pt x="609" y="2132782"/>
                  </a:lnTo>
                  <a:lnTo>
                    <a:pt x="0" y="2184349"/>
                  </a:lnTo>
                  <a:lnTo>
                    <a:pt x="0" y="3938337"/>
                  </a:lnTo>
                  <a:lnTo>
                    <a:pt x="3086708" y="3938337"/>
                  </a:lnTo>
                  <a:lnTo>
                    <a:pt x="3086708" y="165882"/>
                  </a:lnTo>
                  <a:lnTo>
                    <a:pt x="3031131" y="144070"/>
                  </a:lnTo>
                  <a:lnTo>
                    <a:pt x="2987568" y="128230"/>
                  </a:lnTo>
                  <a:lnTo>
                    <a:pt x="2943582" y="113258"/>
                  </a:lnTo>
                  <a:lnTo>
                    <a:pt x="2899185" y="99163"/>
                  </a:lnTo>
                  <a:lnTo>
                    <a:pt x="2854386" y="85956"/>
                  </a:lnTo>
                  <a:lnTo>
                    <a:pt x="2809196" y="73648"/>
                  </a:lnTo>
                  <a:lnTo>
                    <a:pt x="2763627" y="62250"/>
                  </a:lnTo>
                  <a:lnTo>
                    <a:pt x="2717690" y="51771"/>
                  </a:lnTo>
                  <a:lnTo>
                    <a:pt x="2671394" y="42223"/>
                  </a:lnTo>
                  <a:lnTo>
                    <a:pt x="2624751" y="33616"/>
                  </a:lnTo>
                  <a:lnTo>
                    <a:pt x="2577772" y="25961"/>
                  </a:lnTo>
                  <a:lnTo>
                    <a:pt x="2530468" y="19268"/>
                  </a:lnTo>
                  <a:lnTo>
                    <a:pt x="2482849" y="13548"/>
                  </a:lnTo>
                  <a:lnTo>
                    <a:pt x="2434925" y="8812"/>
                  </a:lnTo>
                  <a:lnTo>
                    <a:pt x="2386709" y="5070"/>
                  </a:lnTo>
                  <a:lnTo>
                    <a:pt x="2338211" y="2332"/>
                  </a:lnTo>
                  <a:lnTo>
                    <a:pt x="2289441" y="609"/>
                  </a:lnTo>
                  <a:lnTo>
                    <a:pt x="2232101" y="0"/>
                  </a:lnTo>
                  <a:close/>
                </a:path>
              </a:pathLst>
            </a:custGeom>
            <a:solidFill>
              <a:srgbClr val="EBECEB"/>
            </a:solidFill>
          </p:spPr>
          <p:txBody>
            <a:bodyPr wrap="square" lIns="0" tIns="0" rIns="0" bIns="0" rtlCol="0"/>
            <a:lstStyle/>
            <a:p>
              <a:endParaRPr/>
            </a:p>
          </p:txBody>
        </p:sp>
        <p:sp>
          <p:nvSpPr>
            <p:cNvPr id="8" name="object 8"/>
            <p:cNvSpPr/>
            <p:nvPr/>
          </p:nvSpPr>
          <p:spPr>
            <a:xfrm>
              <a:off x="0" y="1796522"/>
              <a:ext cx="3823970" cy="3531870"/>
            </a:xfrm>
            <a:custGeom>
              <a:avLst/>
              <a:gdLst/>
              <a:ahLst/>
              <a:cxnLst/>
              <a:rect l="l" t="t" r="r" b="b"/>
              <a:pathLst>
                <a:path w="3823970" h="3531870">
                  <a:moveTo>
                    <a:pt x="1895653" y="0"/>
                  </a:moveTo>
                  <a:lnTo>
                    <a:pt x="1849844" y="927"/>
                  </a:lnTo>
                  <a:lnTo>
                    <a:pt x="1804159" y="2930"/>
                  </a:lnTo>
                  <a:lnTo>
                    <a:pt x="1758615" y="6000"/>
                  </a:lnTo>
                  <a:lnTo>
                    <a:pt x="1713233" y="10130"/>
                  </a:lnTo>
                  <a:lnTo>
                    <a:pt x="1668030" y="15313"/>
                  </a:lnTo>
                  <a:lnTo>
                    <a:pt x="1623025" y="21540"/>
                  </a:lnTo>
                  <a:lnTo>
                    <a:pt x="1578237" y="28803"/>
                  </a:lnTo>
                  <a:lnTo>
                    <a:pt x="1533684" y="37096"/>
                  </a:lnTo>
                  <a:lnTo>
                    <a:pt x="1489385" y="46410"/>
                  </a:lnTo>
                  <a:lnTo>
                    <a:pt x="1445360" y="56737"/>
                  </a:lnTo>
                  <a:lnTo>
                    <a:pt x="1401625" y="68071"/>
                  </a:lnTo>
                  <a:lnTo>
                    <a:pt x="1358201" y="80402"/>
                  </a:lnTo>
                  <a:lnTo>
                    <a:pt x="1315105" y="93724"/>
                  </a:lnTo>
                  <a:lnTo>
                    <a:pt x="1272357" y="108028"/>
                  </a:lnTo>
                  <a:lnTo>
                    <a:pt x="1229976" y="123308"/>
                  </a:lnTo>
                  <a:lnTo>
                    <a:pt x="1187979" y="139555"/>
                  </a:lnTo>
                  <a:lnTo>
                    <a:pt x="1146385" y="156761"/>
                  </a:lnTo>
                  <a:lnTo>
                    <a:pt x="1105214" y="174919"/>
                  </a:lnTo>
                  <a:lnTo>
                    <a:pt x="1064483" y="194021"/>
                  </a:lnTo>
                  <a:lnTo>
                    <a:pt x="1024212" y="214059"/>
                  </a:lnTo>
                  <a:lnTo>
                    <a:pt x="984419" y="235026"/>
                  </a:lnTo>
                  <a:lnTo>
                    <a:pt x="945123" y="256914"/>
                  </a:lnTo>
                  <a:lnTo>
                    <a:pt x="906342" y="279715"/>
                  </a:lnTo>
                  <a:lnTo>
                    <a:pt x="868096" y="303422"/>
                  </a:lnTo>
                  <a:lnTo>
                    <a:pt x="830402" y="328026"/>
                  </a:lnTo>
                  <a:lnTo>
                    <a:pt x="793280" y="353521"/>
                  </a:lnTo>
                  <a:lnTo>
                    <a:pt x="756748" y="379897"/>
                  </a:lnTo>
                  <a:lnTo>
                    <a:pt x="720825" y="407148"/>
                  </a:lnTo>
                  <a:lnTo>
                    <a:pt x="685530" y="435266"/>
                  </a:lnTo>
                  <a:lnTo>
                    <a:pt x="650880" y="464243"/>
                  </a:lnTo>
                  <a:lnTo>
                    <a:pt x="616896" y="494072"/>
                  </a:lnTo>
                  <a:lnTo>
                    <a:pt x="583595" y="524744"/>
                  </a:lnTo>
                  <a:lnTo>
                    <a:pt x="550996" y="556252"/>
                  </a:lnTo>
                  <a:lnTo>
                    <a:pt x="519119" y="588588"/>
                  </a:lnTo>
                  <a:lnTo>
                    <a:pt x="487980" y="621745"/>
                  </a:lnTo>
                  <a:lnTo>
                    <a:pt x="457600" y="655715"/>
                  </a:lnTo>
                  <a:lnTo>
                    <a:pt x="427997" y="690489"/>
                  </a:lnTo>
                  <a:lnTo>
                    <a:pt x="399190" y="726061"/>
                  </a:lnTo>
                  <a:lnTo>
                    <a:pt x="371196" y="762423"/>
                  </a:lnTo>
                  <a:lnTo>
                    <a:pt x="344036" y="799567"/>
                  </a:lnTo>
                  <a:lnTo>
                    <a:pt x="317727" y="837484"/>
                  </a:lnTo>
                  <a:lnTo>
                    <a:pt x="292289" y="876168"/>
                  </a:lnTo>
                  <a:lnTo>
                    <a:pt x="267739" y="915611"/>
                  </a:lnTo>
                  <a:lnTo>
                    <a:pt x="244097" y="955805"/>
                  </a:lnTo>
                  <a:lnTo>
                    <a:pt x="221381" y="996742"/>
                  </a:lnTo>
                  <a:lnTo>
                    <a:pt x="199610" y="1038415"/>
                  </a:lnTo>
                  <a:lnTo>
                    <a:pt x="178803" y="1080815"/>
                  </a:lnTo>
                  <a:lnTo>
                    <a:pt x="158978" y="1123936"/>
                  </a:lnTo>
                  <a:lnTo>
                    <a:pt x="140154" y="1167769"/>
                  </a:lnTo>
                  <a:lnTo>
                    <a:pt x="122022" y="1213152"/>
                  </a:lnTo>
                  <a:lnTo>
                    <a:pt x="105176" y="1258714"/>
                  </a:lnTo>
                  <a:lnTo>
                    <a:pt x="89608" y="1304437"/>
                  </a:lnTo>
                  <a:lnTo>
                    <a:pt x="75310" y="1350300"/>
                  </a:lnTo>
                  <a:lnTo>
                    <a:pt x="62273" y="1396284"/>
                  </a:lnTo>
                  <a:lnTo>
                    <a:pt x="50489" y="1442369"/>
                  </a:lnTo>
                  <a:lnTo>
                    <a:pt x="39950" y="1488535"/>
                  </a:lnTo>
                  <a:lnTo>
                    <a:pt x="30646" y="1534763"/>
                  </a:lnTo>
                  <a:lnTo>
                    <a:pt x="22569" y="1581033"/>
                  </a:lnTo>
                  <a:lnTo>
                    <a:pt x="15711" y="1627326"/>
                  </a:lnTo>
                  <a:lnTo>
                    <a:pt x="10063" y="1673621"/>
                  </a:lnTo>
                  <a:lnTo>
                    <a:pt x="5617" y="1719899"/>
                  </a:lnTo>
                  <a:lnTo>
                    <a:pt x="2363" y="1766185"/>
                  </a:lnTo>
                  <a:lnTo>
                    <a:pt x="297" y="1812326"/>
                  </a:lnTo>
                  <a:lnTo>
                    <a:pt x="0" y="1827693"/>
                  </a:lnTo>
                  <a:lnTo>
                    <a:pt x="0" y="1914629"/>
                  </a:lnTo>
                  <a:lnTo>
                    <a:pt x="3703" y="1996110"/>
                  </a:lnTo>
                  <a:lnTo>
                    <a:pt x="7431" y="2041719"/>
                  </a:lnTo>
                  <a:lnTo>
                    <a:pt x="12293" y="2087153"/>
                  </a:lnTo>
                  <a:lnTo>
                    <a:pt x="18281" y="2132394"/>
                  </a:lnTo>
                  <a:lnTo>
                    <a:pt x="25385" y="2177420"/>
                  </a:lnTo>
                  <a:lnTo>
                    <a:pt x="33598" y="2222213"/>
                  </a:lnTo>
                  <a:lnTo>
                    <a:pt x="42910" y="2266754"/>
                  </a:lnTo>
                  <a:lnTo>
                    <a:pt x="53314" y="2311021"/>
                  </a:lnTo>
                  <a:lnTo>
                    <a:pt x="64800" y="2354996"/>
                  </a:lnTo>
                  <a:lnTo>
                    <a:pt x="77361" y="2398659"/>
                  </a:lnTo>
                  <a:lnTo>
                    <a:pt x="90988" y="2441990"/>
                  </a:lnTo>
                  <a:lnTo>
                    <a:pt x="105672" y="2484970"/>
                  </a:lnTo>
                  <a:lnTo>
                    <a:pt x="121404" y="2527579"/>
                  </a:lnTo>
                  <a:lnTo>
                    <a:pt x="138177" y="2569796"/>
                  </a:lnTo>
                  <a:lnTo>
                    <a:pt x="155982" y="2611604"/>
                  </a:lnTo>
                  <a:lnTo>
                    <a:pt x="174810" y="2652981"/>
                  </a:lnTo>
                  <a:lnTo>
                    <a:pt x="194653" y="2693909"/>
                  </a:lnTo>
                  <a:lnTo>
                    <a:pt x="215502" y="2734367"/>
                  </a:lnTo>
                  <a:lnTo>
                    <a:pt x="237349" y="2774336"/>
                  </a:lnTo>
                  <a:lnTo>
                    <a:pt x="260186" y="2813796"/>
                  </a:lnTo>
                  <a:lnTo>
                    <a:pt x="284003" y="2852728"/>
                  </a:lnTo>
                  <a:lnTo>
                    <a:pt x="308793" y="2891111"/>
                  </a:lnTo>
                  <a:lnTo>
                    <a:pt x="334546" y="2928927"/>
                  </a:lnTo>
                  <a:lnTo>
                    <a:pt x="361255" y="2966155"/>
                  </a:lnTo>
                  <a:lnTo>
                    <a:pt x="388910" y="3002776"/>
                  </a:lnTo>
                  <a:lnTo>
                    <a:pt x="417504" y="3038770"/>
                  </a:lnTo>
                  <a:lnTo>
                    <a:pt x="447028" y="3074118"/>
                  </a:lnTo>
                  <a:lnTo>
                    <a:pt x="477473" y="3108799"/>
                  </a:lnTo>
                  <a:lnTo>
                    <a:pt x="508831" y="3142794"/>
                  </a:lnTo>
                  <a:lnTo>
                    <a:pt x="541093" y="3176084"/>
                  </a:lnTo>
                  <a:lnTo>
                    <a:pt x="574252" y="3208649"/>
                  </a:lnTo>
                  <a:lnTo>
                    <a:pt x="608297" y="3240469"/>
                  </a:lnTo>
                  <a:lnTo>
                    <a:pt x="643221" y="3271524"/>
                  </a:lnTo>
                  <a:lnTo>
                    <a:pt x="679016" y="3301795"/>
                  </a:lnTo>
                  <a:lnTo>
                    <a:pt x="715673" y="3331262"/>
                  </a:lnTo>
                  <a:lnTo>
                    <a:pt x="753183" y="3359906"/>
                  </a:lnTo>
                  <a:lnTo>
                    <a:pt x="791538" y="3387706"/>
                  </a:lnTo>
                  <a:lnTo>
                    <a:pt x="830729" y="3414643"/>
                  </a:lnTo>
                  <a:lnTo>
                    <a:pt x="870748" y="3440698"/>
                  </a:lnTo>
                  <a:lnTo>
                    <a:pt x="911586" y="3465850"/>
                  </a:lnTo>
                  <a:lnTo>
                    <a:pt x="953236" y="3490080"/>
                  </a:lnTo>
                  <a:lnTo>
                    <a:pt x="995688" y="3513369"/>
                  </a:lnTo>
                  <a:lnTo>
                    <a:pt x="1030771" y="3531483"/>
                  </a:lnTo>
                  <a:lnTo>
                    <a:pt x="2791961" y="3531483"/>
                  </a:lnTo>
                  <a:lnTo>
                    <a:pt x="2827268" y="3513227"/>
                  </a:lnTo>
                  <a:lnTo>
                    <a:pt x="2870142" y="3489663"/>
                  </a:lnTo>
                  <a:lnTo>
                    <a:pt x="2912412" y="3465017"/>
                  </a:lnTo>
                  <a:lnTo>
                    <a:pt x="2954051" y="3439298"/>
                  </a:lnTo>
                  <a:lnTo>
                    <a:pt x="2995038" y="3412515"/>
                  </a:lnTo>
                  <a:lnTo>
                    <a:pt x="3035346" y="3384680"/>
                  </a:lnTo>
                  <a:lnTo>
                    <a:pt x="3074953" y="3355801"/>
                  </a:lnTo>
                  <a:lnTo>
                    <a:pt x="3113834" y="3325889"/>
                  </a:lnTo>
                  <a:lnTo>
                    <a:pt x="3151965" y="3294954"/>
                  </a:lnTo>
                  <a:lnTo>
                    <a:pt x="3189323" y="3263005"/>
                  </a:lnTo>
                  <a:lnTo>
                    <a:pt x="3225882" y="3230053"/>
                  </a:lnTo>
                  <a:lnTo>
                    <a:pt x="3261619" y="3196109"/>
                  </a:lnTo>
                  <a:lnTo>
                    <a:pt x="3296511" y="3161180"/>
                  </a:lnTo>
                  <a:lnTo>
                    <a:pt x="3330532" y="3125279"/>
                  </a:lnTo>
                  <a:lnTo>
                    <a:pt x="3363659" y="3088414"/>
                  </a:lnTo>
                  <a:lnTo>
                    <a:pt x="3395868" y="3050596"/>
                  </a:lnTo>
                  <a:lnTo>
                    <a:pt x="3427134" y="3011835"/>
                  </a:lnTo>
                  <a:lnTo>
                    <a:pt x="3457435" y="2972140"/>
                  </a:lnTo>
                  <a:lnTo>
                    <a:pt x="3486744" y="2931522"/>
                  </a:lnTo>
                  <a:lnTo>
                    <a:pt x="3515040" y="2889991"/>
                  </a:lnTo>
                  <a:lnTo>
                    <a:pt x="3542296" y="2847556"/>
                  </a:lnTo>
                  <a:lnTo>
                    <a:pt x="3568490" y="2804228"/>
                  </a:lnTo>
                  <a:lnTo>
                    <a:pt x="3593598" y="2760016"/>
                  </a:lnTo>
                  <a:lnTo>
                    <a:pt x="3617594" y="2714931"/>
                  </a:lnTo>
                  <a:lnTo>
                    <a:pt x="3640456" y="2668983"/>
                  </a:lnTo>
                  <a:lnTo>
                    <a:pt x="3662159" y="2622181"/>
                  </a:lnTo>
                  <a:lnTo>
                    <a:pt x="3682679" y="2574535"/>
                  </a:lnTo>
                  <a:lnTo>
                    <a:pt x="3700386" y="2530257"/>
                  </a:lnTo>
                  <a:lnTo>
                    <a:pt x="3716868" y="2485807"/>
                  </a:lnTo>
                  <a:lnTo>
                    <a:pt x="3732133" y="2441203"/>
                  </a:lnTo>
                  <a:lnTo>
                    <a:pt x="3746188" y="2396465"/>
                  </a:lnTo>
                  <a:lnTo>
                    <a:pt x="3759042" y="2351610"/>
                  </a:lnTo>
                  <a:lnTo>
                    <a:pt x="3770702" y="2306656"/>
                  </a:lnTo>
                  <a:lnTo>
                    <a:pt x="3781177" y="2261623"/>
                  </a:lnTo>
                  <a:lnTo>
                    <a:pt x="3790474" y="2216527"/>
                  </a:lnTo>
                  <a:lnTo>
                    <a:pt x="3798601" y="2171388"/>
                  </a:lnTo>
                  <a:lnTo>
                    <a:pt x="3805566" y="2126223"/>
                  </a:lnTo>
                  <a:lnTo>
                    <a:pt x="3811377" y="2081051"/>
                  </a:lnTo>
                  <a:lnTo>
                    <a:pt x="3816042" y="2035891"/>
                  </a:lnTo>
                  <a:lnTo>
                    <a:pt x="3819568" y="1990759"/>
                  </a:lnTo>
                  <a:lnTo>
                    <a:pt x="3821965" y="1945676"/>
                  </a:lnTo>
                  <a:lnTo>
                    <a:pt x="3823238" y="1900659"/>
                  </a:lnTo>
                  <a:lnTo>
                    <a:pt x="3823397" y="1855725"/>
                  </a:lnTo>
                  <a:lnTo>
                    <a:pt x="3822450" y="1810895"/>
                  </a:lnTo>
                  <a:lnTo>
                    <a:pt x="3820400" y="1766141"/>
                  </a:lnTo>
                  <a:lnTo>
                    <a:pt x="3817266" y="1721614"/>
                  </a:lnTo>
                  <a:lnTo>
                    <a:pt x="3813046" y="1677200"/>
                  </a:lnTo>
                  <a:lnTo>
                    <a:pt x="3807750" y="1632962"/>
                  </a:lnTo>
                  <a:lnTo>
                    <a:pt x="3801387" y="1588918"/>
                  </a:lnTo>
                  <a:lnTo>
                    <a:pt x="3793965" y="1545086"/>
                  </a:lnTo>
                  <a:lnTo>
                    <a:pt x="3785491" y="1501485"/>
                  </a:lnTo>
                  <a:lnTo>
                    <a:pt x="3775974" y="1458132"/>
                  </a:lnTo>
                  <a:lnTo>
                    <a:pt x="3765421" y="1415046"/>
                  </a:lnTo>
                  <a:lnTo>
                    <a:pt x="3753841" y="1372246"/>
                  </a:lnTo>
                  <a:lnTo>
                    <a:pt x="3741240" y="1329749"/>
                  </a:lnTo>
                  <a:lnTo>
                    <a:pt x="3727627" y="1287573"/>
                  </a:lnTo>
                  <a:lnTo>
                    <a:pt x="3713011" y="1245738"/>
                  </a:lnTo>
                  <a:lnTo>
                    <a:pt x="3697398" y="1204261"/>
                  </a:lnTo>
                  <a:lnTo>
                    <a:pt x="3680796" y="1163161"/>
                  </a:lnTo>
                  <a:lnTo>
                    <a:pt x="3663214" y="1122456"/>
                  </a:lnTo>
                  <a:lnTo>
                    <a:pt x="3644660" y="1082163"/>
                  </a:lnTo>
                  <a:lnTo>
                    <a:pt x="3625141" y="1042302"/>
                  </a:lnTo>
                  <a:lnTo>
                    <a:pt x="3604665" y="1002891"/>
                  </a:lnTo>
                  <a:lnTo>
                    <a:pt x="3583241" y="963948"/>
                  </a:lnTo>
                  <a:lnTo>
                    <a:pt x="3560875" y="925491"/>
                  </a:lnTo>
                  <a:lnTo>
                    <a:pt x="3537576" y="887539"/>
                  </a:lnTo>
                  <a:lnTo>
                    <a:pt x="3513352" y="850109"/>
                  </a:lnTo>
                  <a:lnTo>
                    <a:pt x="3488211" y="813220"/>
                  </a:lnTo>
                  <a:lnTo>
                    <a:pt x="3462160" y="776891"/>
                  </a:lnTo>
                  <a:lnTo>
                    <a:pt x="3435208" y="741139"/>
                  </a:lnTo>
                  <a:lnTo>
                    <a:pt x="3407362" y="705983"/>
                  </a:lnTo>
                  <a:lnTo>
                    <a:pt x="3378630" y="671441"/>
                  </a:lnTo>
                  <a:lnTo>
                    <a:pt x="3349021" y="637532"/>
                  </a:lnTo>
                  <a:lnTo>
                    <a:pt x="3318541" y="604273"/>
                  </a:lnTo>
                  <a:lnTo>
                    <a:pt x="3287200" y="571683"/>
                  </a:lnTo>
                  <a:lnTo>
                    <a:pt x="3255004" y="539781"/>
                  </a:lnTo>
                  <a:lnTo>
                    <a:pt x="3221962" y="508583"/>
                  </a:lnTo>
                  <a:lnTo>
                    <a:pt x="3188081" y="478110"/>
                  </a:lnTo>
                  <a:lnTo>
                    <a:pt x="3153370" y="448379"/>
                  </a:lnTo>
                  <a:lnTo>
                    <a:pt x="3117837" y="419408"/>
                  </a:lnTo>
                  <a:lnTo>
                    <a:pt x="3081488" y="391215"/>
                  </a:lnTo>
                  <a:lnTo>
                    <a:pt x="3044333" y="363820"/>
                  </a:lnTo>
                  <a:lnTo>
                    <a:pt x="3006379" y="337239"/>
                  </a:lnTo>
                  <a:lnTo>
                    <a:pt x="2967634" y="311492"/>
                  </a:lnTo>
                  <a:lnTo>
                    <a:pt x="2928106" y="286597"/>
                  </a:lnTo>
                  <a:lnTo>
                    <a:pt x="2887802" y="262571"/>
                  </a:lnTo>
                  <a:lnTo>
                    <a:pt x="2846731" y="239434"/>
                  </a:lnTo>
                  <a:lnTo>
                    <a:pt x="2804901" y="217203"/>
                  </a:lnTo>
                  <a:lnTo>
                    <a:pt x="2762318" y="195897"/>
                  </a:lnTo>
                  <a:lnTo>
                    <a:pt x="2718993" y="175534"/>
                  </a:lnTo>
                  <a:lnTo>
                    <a:pt x="2674931" y="156132"/>
                  </a:lnTo>
                  <a:lnTo>
                    <a:pt x="2630142" y="137710"/>
                  </a:lnTo>
                  <a:lnTo>
                    <a:pt x="2584897" y="120382"/>
                  </a:lnTo>
                  <a:lnTo>
                    <a:pt x="2539478" y="104252"/>
                  </a:lnTo>
                  <a:lnTo>
                    <a:pt x="2493902" y="89314"/>
                  </a:lnTo>
                  <a:lnTo>
                    <a:pt x="2448188" y="75559"/>
                  </a:lnTo>
                  <a:lnTo>
                    <a:pt x="2402354" y="62980"/>
                  </a:lnTo>
                  <a:lnTo>
                    <a:pt x="2356420" y="51569"/>
                  </a:lnTo>
                  <a:lnTo>
                    <a:pt x="2310404" y="41318"/>
                  </a:lnTo>
                  <a:lnTo>
                    <a:pt x="2264325" y="32220"/>
                  </a:lnTo>
                  <a:lnTo>
                    <a:pt x="2218201" y="24266"/>
                  </a:lnTo>
                  <a:lnTo>
                    <a:pt x="2172051" y="17450"/>
                  </a:lnTo>
                  <a:lnTo>
                    <a:pt x="2125894" y="11763"/>
                  </a:lnTo>
                  <a:lnTo>
                    <a:pt x="2079748" y="7198"/>
                  </a:lnTo>
                  <a:lnTo>
                    <a:pt x="2033633" y="3747"/>
                  </a:lnTo>
                  <a:lnTo>
                    <a:pt x="1987566" y="1402"/>
                  </a:lnTo>
                  <a:lnTo>
                    <a:pt x="1941566" y="155"/>
                  </a:lnTo>
                  <a:lnTo>
                    <a:pt x="1895653" y="0"/>
                  </a:lnTo>
                  <a:close/>
                </a:path>
              </a:pathLst>
            </a:custGeom>
            <a:solidFill>
              <a:srgbClr val="FFFFFF"/>
            </a:solidFill>
          </p:spPr>
          <p:txBody>
            <a:bodyPr wrap="square" lIns="0" tIns="0" rIns="0" bIns="0" rtlCol="0"/>
            <a:lstStyle/>
            <a:p>
              <a:endParaRPr/>
            </a:p>
          </p:txBody>
        </p:sp>
        <p:pic>
          <p:nvPicPr>
            <p:cNvPr id="9" name="object 9"/>
            <p:cNvPicPr/>
            <p:nvPr/>
          </p:nvPicPr>
          <p:blipFill>
            <a:blip r:embed="rId5" cstate="print"/>
            <a:stretch>
              <a:fillRect/>
            </a:stretch>
          </p:blipFill>
          <p:spPr>
            <a:xfrm>
              <a:off x="206781" y="1996836"/>
              <a:ext cx="3457828" cy="3331169"/>
            </a:xfrm>
            <a:prstGeom prst="rect">
              <a:avLst/>
            </a:prstGeom>
          </p:spPr>
        </p:pic>
        <p:sp>
          <p:nvSpPr>
            <p:cNvPr id="10" name="object 10"/>
            <p:cNvSpPr/>
            <p:nvPr/>
          </p:nvSpPr>
          <p:spPr>
            <a:xfrm>
              <a:off x="5696788" y="3422866"/>
              <a:ext cx="1119505" cy="27305"/>
            </a:xfrm>
            <a:custGeom>
              <a:avLst/>
              <a:gdLst/>
              <a:ahLst/>
              <a:cxnLst/>
              <a:rect l="l" t="t" r="r" b="b"/>
              <a:pathLst>
                <a:path w="1119504" h="27304">
                  <a:moveTo>
                    <a:pt x="1119035" y="0"/>
                  </a:moveTo>
                  <a:lnTo>
                    <a:pt x="0" y="0"/>
                  </a:lnTo>
                  <a:lnTo>
                    <a:pt x="0" y="27127"/>
                  </a:lnTo>
                  <a:lnTo>
                    <a:pt x="1119035" y="27127"/>
                  </a:lnTo>
                  <a:lnTo>
                    <a:pt x="1119035" y="0"/>
                  </a:lnTo>
                  <a:close/>
                </a:path>
              </a:pathLst>
            </a:custGeom>
            <a:solidFill>
              <a:srgbClr val="F5832A"/>
            </a:solidFill>
          </p:spPr>
          <p:txBody>
            <a:bodyPr wrap="square" lIns="0" tIns="0" rIns="0" bIns="0" rtlCol="0"/>
            <a:lstStyle/>
            <a:p>
              <a:endParaRPr/>
            </a:p>
          </p:txBody>
        </p:sp>
      </p:grpSp>
      <p:pic>
        <p:nvPicPr>
          <p:cNvPr id="23" name="صورة 22">
            <a:extLst>
              <a:ext uri="{FF2B5EF4-FFF2-40B4-BE49-F238E27FC236}">
                <a16:creationId xmlns:a16="http://schemas.microsoft.com/office/drawing/2014/main" id="{3D920B93-6983-4686-8A55-1D7BE1D1D5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1160" y="1667333"/>
            <a:ext cx="1488956" cy="1759987"/>
          </a:xfrm>
          <a:prstGeom prst="rect">
            <a:avLst/>
          </a:prstGeom>
        </p:spPr>
      </p:pic>
      <p:sp>
        <p:nvSpPr>
          <p:cNvPr id="11" name="مربع نص 10">
            <a:extLst>
              <a:ext uri="{FF2B5EF4-FFF2-40B4-BE49-F238E27FC236}">
                <a16:creationId xmlns:a16="http://schemas.microsoft.com/office/drawing/2014/main" id="{B0804CF3-634F-4B91-9065-44D98183BEE1}"/>
              </a:ext>
            </a:extLst>
          </p:cNvPr>
          <p:cNvSpPr txBox="1"/>
          <p:nvPr/>
        </p:nvSpPr>
        <p:spPr>
          <a:xfrm>
            <a:off x="501650" y="3066871"/>
            <a:ext cx="3124200" cy="1200329"/>
          </a:xfrm>
          <a:prstGeom prst="rect">
            <a:avLst/>
          </a:prstGeom>
          <a:noFill/>
        </p:spPr>
        <p:txBody>
          <a:bodyPr wrap="square" rtlCol="1">
            <a:spAutoFit/>
          </a:bodyPr>
          <a:lstStyle/>
          <a:p>
            <a:r>
              <a:rPr lang="ar-SA" sz="3600" dirty="0"/>
              <a:t>التقرير السنوي لعام</a:t>
            </a:r>
          </a:p>
          <a:p>
            <a:pPr algn="ctr"/>
            <a:r>
              <a:rPr lang="ar-SA" sz="3600" dirty="0"/>
              <a:t> 2024</a:t>
            </a:r>
          </a:p>
        </p:txBody>
      </p:sp>
      <p:sp>
        <p:nvSpPr>
          <p:cNvPr id="12" name="مربع نص 11">
            <a:extLst>
              <a:ext uri="{FF2B5EF4-FFF2-40B4-BE49-F238E27FC236}">
                <a16:creationId xmlns:a16="http://schemas.microsoft.com/office/drawing/2014/main" id="{FE5EDFC7-7844-49C5-8AD2-83C692203A74}"/>
              </a:ext>
            </a:extLst>
          </p:cNvPr>
          <p:cNvSpPr txBox="1"/>
          <p:nvPr/>
        </p:nvSpPr>
        <p:spPr>
          <a:xfrm>
            <a:off x="4723015" y="3719885"/>
            <a:ext cx="2650792" cy="523220"/>
          </a:xfrm>
          <a:prstGeom prst="rect">
            <a:avLst/>
          </a:prstGeom>
          <a:noFill/>
        </p:spPr>
        <p:txBody>
          <a:bodyPr wrap="square" rtlCol="1">
            <a:spAutoFit/>
          </a:bodyPr>
          <a:lstStyle/>
          <a:p>
            <a:pPr algn="r"/>
            <a:r>
              <a:rPr lang="ar-SA" sz="2800" dirty="0">
                <a:latin typeface="Arabic Typesetting" panose="03020402040406030203" pitchFamily="66" charset="-78"/>
                <a:cs typeface="Arabic Typesetting" panose="03020402040406030203" pitchFamily="66" charset="-78"/>
              </a:rPr>
              <a:t>دليل المحسنين ... سند المحتاجين</a:t>
            </a:r>
          </a:p>
        </p:txBody>
      </p:sp>
      <p:grpSp>
        <p:nvGrpSpPr>
          <p:cNvPr id="16" name="object 3">
            <a:extLst>
              <a:ext uri="{FF2B5EF4-FFF2-40B4-BE49-F238E27FC236}">
                <a16:creationId xmlns:a16="http://schemas.microsoft.com/office/drawing/2014/main" id="{2EC95364-FA7F-4F1D-8B14-081140B61675}"/>
              </a:ext>
            </a:extLst>
          </p:cNvPr>
          <p:cNvGrpSpPr/>
          <p:nvPr/>
        </p:nvGrpSpPr>
        <p:grpSpPr>
          <a:xfrm>
            <a:off x="6877374" y="5"/>
            <a:ext cx="247015" cy="545465"/>
            <a:chOff x="6877374" y="5"/>
            <a:chExt cx="247015" cy="545465"/>
          </a:xfrm>
        </p:grpSpPr>
        <p:sp>
          <p:nvSpPr>
            <p:cNvPr id="17" name="object 4">
              <a:extLst>
                <a:ext uri="{FF2B5EF4-FFF2-40B4-BE49-F238E27FC236}">
                  <a16:creationId xmlns:a16="http://schemas.microsoft.com/office/drawing/2014/main" id="{5C2DC44B-CCB3-4BAA-978E-967534EBC20B}"/>
                </a:ext>
              </a:extLst>
            </p:cNvPr>
            <p:cNvSpPr/>
            <p:nvPr/>
          </p:nvSpPr>
          <p:spPr>
            <a:xfrm>
              <a:off x="6877374" y="5"/>
              <a:ext cx="247015" cy="545465"/>
            </a:xfrm>
            <a:custGeom>
              <a:avLst/>
              <a:gdLst/>
              <a:ahLst/>
              <a:cxnLst/>
              <a:rect l="l" t="t" r="r" b="b"/>
              <a:pathLst>
                <a:path w="247015" h="545465">
                  <a:moveTo>
                    <a:pt x="246976" y="0"/>
                  </a:moveTo>
                  <a:lnTo>
                    <a:pt x="0" y="0"/>
                  </a:lnTo>
                  <a:lnTo>
                    <a:pt x="0" y="424395"/>
                  </a:lnTo>
                  <a:lnTo>
                    <a:pt x="9688" y="471349"/>
                  </a:lnTo>
                  <a:lnTo>
                    <a:pt x="36131" y="509701"/>
                  </a:lnTo>
                  <a:lnTo>
                    <a:pt x="75382" y="535519"/>
                  </a:lnTo>
                  <a:lnTo>
                    <a:pt x="123444" y="544982"/>
                  </a:lnTo>
                  <a:lnTo>
                    <a:pt x="171544" y="535511"/>
                  </a:lnTo>
                  <a:lnTo>
                    <a:pt x="210808" y="509677"/>
                  </a:lnTo>
                  <a:lnTo>
                    <a:pt x="237274" y="471349"/>
                  </a:lnTo>
                  <a:lnTo>
                    <a:pt x="246976" y="424395"/>
                  </a:lnTo>
                  <a:lnTo>
                    <a:pt x="246976" y="0"/>
                  </a:lnTo>
                  <a:close/>
                </a:path>
              </a:pathLst>
            </a:custGeom>
            <a:solidFill>
              <a:srgbClr val="E89B31"/>
            </a:solidFill>
          </p:spPr>
          <p:txBody>
            <a:bodyPr wrap="square" lIns="0" tIns="0" rIns="0" bIns="0" rtlCol="0"/>
            <a:lstStyle/>
            <a:p>
              <a:endParaRPr/>
            </a:p>
          </p:txBody>
        </p:sp>
        <p:pic>
          <p:nvPicPr>
            <p:cNvPr id="18" name="object 5">
              <a:extLst>
                <a:ext uri="{FF2B5EF4-FFF2-40B4-BE49-F238E27FC236}">
                  <a16:creationId xmlns:a16="http://schemas.microsoft.com/office/drawing/2014/main" id="{48096DBB-251C-49E9-9E5A-BF4C9F7375C4}"/>
                </a:ext>
              </a:extLst>
            </p:cNvPr>
            <p:cNvPicPr/>
            <p:nvPr/>
          </p:nvPicPr>
          <p:blipFill>
            <a:blip r:embed="rId7" cstate="print"/>
            <a:stretch>
              <a:fillRect/>
            </a:stretch>
          </p:blipFill>
          <p:spPr>
            <a:xfrm>
              <a:off x="6899143" y="326724"/>
              <a:ext cx="201548" cy="196748"/>
            </a:xfrm>
            <a:prstGeom prst="rect">
              <a:avLst/>
            </a:prstGeom>
          </p:spPr>
        </p:pic>
      </p:grpSp>
      <p:sp>
        <p:nvSpPr>
          <p:cNvPr id="19" name="object 6">
            <a:extLst>
              <a:ext uri="{FF2B5EF4-FFF2-40B4-BE49-F238E27FC236}">
                <a16:creationId xmlns:a16="http://schemas.microsoft.com/office/drawing/2014/main" id="{6FF5AFB9-D16D-4823-A34A-D09CFA0A12E4}"/>
              </a:ext>
            </a:extLst>
          </p:cNvPr>
          <p:cNvSpPr txBox="1"/>
          <p:nvPr/>
        </p:nvSpPr>
        <p:spPr>
          <a:xfrm>
            <a:off x="6930467" y="335949"/>
            <a:ext cx="139065" cy="274434"/>
          </a:xfrm>
          <a:prstGeom prst="rect">
            <a:avLst/>
          </a:prstGeom>
        </p:spPr>
        <p:txBody>
          <a:bodyPr vert="horz" wrap="square" lIns="0" tIns="12700" rIns="0" bIns="0" rtlCol="0">
            <a:spAutoFit/>
          </a:bodyPr>
          <a:lstStyle/>
          <a:p>
            <a:pPr marL="12700">
              <a:lnSpc>
                <a:spcPct val="100000"/>
              </a:lnSpc>
              <a:spcBef>
                <a:spcPts val="100"/>
              </a:spcBef>
            </a:pPr>
            <a:r>
              <a:rPr lang="en-US" sz="850" b="1" spc="-25" dirty="0">
                <a:solidFill>
                  <a:srgbClr val="505457"/>
                </a:solidFill>
                <a:latin typeface="Roboto"/>
                <a:cs typeface="Roboto"/>
              </a:rPr>
              <a:t>010</a:t>
            </a:r>
            <a:endParaRPr sz="850" dirty="0">
              <a:latin typeface="Roboto"/>
              <a:cs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809" y="88441"/>
            <a:ext cx="7560309" cy="5327650"/>
            <a:chOff x="0" y="824"/>
            <a:chExt cx="7560309" cy="5327650"/>
          </a:xfrm>
        </p:grpSpPr>
        <p:pic>
          <p:nvPicPr>
            <p:cNvPr id="3" name="object 3"/>
            <p:cNvPicPr/>
            <p:nvPr/>
          </p:nvPicPr>
          <p:blipFill>
            <a:blip r:embed="rId2" cstate="print"/>
            <a:stretch>
              <a:fillRect/>
            </a:stretch>
          </p:blipFill>
          <p:spPr>
            <a:xfrm>
              <a:off x="0" y="825"/>
              <a:ext cx="7559992" cy="5327179"/>
            </a:xfrm>
            <a:prstGeom prst="rect">
              <a:avLst/>
            </a:prstGeom>
          </p:spPr>
        </p:pic>
        <p:pic>
          <p:nvPicPr>
            <p:cNvPr id="4" name="object 4"/>
            <p:cNvPicPr/>
            <p:nvPr/>
          </p:nvPicPr>
          <p:blipFill>
            <a:blip r:embed="rId3" cstate="print"/>
            <a:stretch>
              <a:fillRect/>
            </a:stretch>
          </p:blipFill>
          <p:spPr>
            <a:xfrm>
              <a:off x="4782311" y="733310"/>
              <a:ext cx="2777693" cy="3092183"/>
            </a:xfrm>
            <a:prstGeom prst="rect">
              <a:avLst/>
            </a:prstGeom>
          </p:spPr>
        </p:pic>
        <p:sp>
          <p:nvSpPr>
            <p:cNvPr id="5" name="object 5"/>
            <p:cNvSpPr/>
            <p:nvPr/>
          </p:nvSpPr>
          <p:spPr>
            <a:xfrm>
              <a:off x="437377" y="824"/>
              <a:ext cx="247015" cy="545465"/>
            </a:xfrm>
            <a:custGeom>
              <a:avLst/>
              <a:gdLst/>
              <a:ahLst/>
              <a:cxnLst/>
              <a:rect l="l" t="t" r="r" b="b"/>
              <a:pathLst>
                <a:path w="247015" h="545465">
                  <a:moveTo>
                    <a:pt x="246913" y="0"/>
                  </a:moveTo>
                  <a:lnTo>
                    <a:pt x="0" y="0"/>
                  </a:lnTo>
                  <a:lnTo>
                    <a:pt x="0" y="424395"/>
                  </a:lnTo>
                  <a:lnTo>
                    <a:pt x="9686" y="471349"/>
                  </a:lnTo>
                  <a:lnTo>
                    <a:pt x="36118" y="509701"/>
                  </a:lnTo>
                  <a:lnTo>
                    <a:pt x="75406" y="535519"/>
                  </a:lnTo>
                  <a:lnTo>
                    <a:pt x="123494" y="544982"/>
                  </a:lnTo>
                  <a:lnTo>
                    <a:pt x="171534" y="535511"/>
                  </a:lnTo>
                  <a:lnTo>
                    <a:pt x="210764" y="509677"/>
                  </a:lnTo>
                  <a:lnTo>
                    <a:pt x="237214" y="471349"/>
                  </a:lnTo>
                  <a:lnTo>
                    <a:pt x="246913" y="424395"/>
                  </a:lnTo>
                  <a:lnTo>
                    <a:pt x="246913" y="0"/>
                  </a:lnTo>
                  <a:close/>
                </a:path>
              </a:pathLst>
            </a:custGeom>
            <a:solidFill>
              <a:srgbClr val="E89B31"/>
            </a:solidFill>
          </p:spPr>
          <p:txBody>
            <a:bodyPr wrap="square" lIns="0" tIns="0" rIns="0" bIns="0" rtlCol="0"/>
            <a:lstStyle/>
            <a:p>
              <a:endParaRPr/>
            </a:p>
          </p:txBody>
        </p:sp>
        <p:pic>
          <p:nvPicPr>
            <p:cNvPr id="6" name="object 6"/>
            <p:cNvPicPr/>
            <p:nvPr/>
          </p:nvPicPr>
          <p:blipFill>
            <a:blip r:embed="rId4" cstate="print"/>
            <a:stretch>
              <a:fillRect/>
            </a:stretch>
          </p:blipFill>
          <p:spPr>
            <a:xfrm>
              <a:off x="459144" y="327543"/>
              <a:ext cx="201498" cy="196748"/>
            </a:xfrm>
            <a:prstGeom prst="rect">
              <a:avLst/>
            </a:prstGeom>
          </p:spPr>
        </p:pic>
      </p:grpSp>
      <p:sp>
        <p:nvSpPr>
          <p:cNvPr id="7" name="object 7"/>
          <p:cNvSpPr txBox="1"/>
          <p:nvPr/>
        </p:nvSpPr>
        <p:spPr>
          <a:xfrm>
            <a:off x="497694" y="441719"/>
            <a:ext cx="139065" cy="143629"/>
          </a:xfrm>
          <a:prstGeom prst="rect">
            <a:avLst/>
          </a:prstGeom>
        </p:spPr>
        <p:txBody>
          <a:bodyPr vert="horz" wrap="square" lIns="0" tIns="12700" rIns="0" bIns="0" rtlCol="0">
            <a:spAutoFit/>
          </a:bodyPr>
          <a:lstStyle/>
          <a:p>
            <a:pPr marL="12700">
              <a:lnSpc>
                <a:spcPct val="100000"/>
              </a:lnSpc>
              <a:spcBef>
                <a:spcPts val="100"/>
              </a:spcBef>
            </a:pPr>
            <a:r>
              <a:rPr lang="en-US" sz="850" b="1" spc="-25" dirty="0">
                <a:solidFill>
                  <a:srgbClr val="505457"/>
                </a:solidFill>
                <a:latin typeface="Roboto"/>
                <a:cs typeface="Roboto"/>
              </a:rPr>
              <a:t>10</a:t>
            </a:r>
          </a:p>
        </p:txBody>
      </p:sp>
      <p:grpSp>
        <p:nvGrpSpPr>
          <p:cNvPr id="8" name="object 8"/>
          <p:cNvGrpSpPr/>
          <p:nvPr/>
        </p:nvGrpSpPr>
        <p:grpSpPr>
          <a:xfrm>
            <a:off x="3321405" y="1164933"/>
            <a:ext cx="751840" cy="3345179"/>
            <a:chOff x="3321405" y="1164933"/>
            <a:chExt cx="751840" cy="3345179"/>
          </a:xfrm>
        </p:grpSpPr>
        <p:pic>
          <p:nvPicPr>
            <p:cNvPr id="9" name="object 9"/>
            <p:cNvPicPr/>
            <p:nvPr/>
          </p:nvPicPr>
          <p:blipFill>
            <a:blip r:embed="rId5" cstate="print"/>
            <a:stretch>
              <a:fillRect/>
            </a:stretch>
          </p:blipFill>
          <p:spPr>
            <a:xfrm>
              <a:off x="3321405" y="2468194"/>
              <a:ext cx="751560" cy="744842"/>
            </a:xfrm>
            <a:prstGeom prst="rect">
              <a:avLst/>
            </a:prstGeom>
          </p:spPr>
        </p:pic>
        <p:pic>
          <p:nvPicPr>
            <p:cNvPr id="10" name="object 10"/>
            <p:cNvPicPr/>
            <p:nvPr/>
          </p:nvPicPr>
          <p:blipFill>
            <a:blip r:embed="rId5" cstate="print"/>
            <a:stretch>
              <a:fillRect/>
            </a:stretch>
          </p:blipFill>
          <p:spPr>
            <a:xfrm>
              <a:off x="3321405" y="3764661"/>
              <a:ext cx="751560" cy="744855"/>
            </a:xfrm>
            <a:prstGeom prst="rect">
              <a:avLst/>
            </a:prstGeom>
          </p:spPr>
        </p:pic>
        <p:pic>
          <p:nvPicPr>
            <p:cNvPr id="11" name="object 11"/>
            <p:cNvPicPr/>
            <p:nvPr/>
          </p:nvPicPr>
          <p:blipFill>
            <a:blip r:embed="rId6" cstate="print"/>
            <a:stretch>
              <a:fillRect/>
            </a:stretch>
          </p:blipFill>
          <p:spPr>
            <a:xfrm>
              <a:off x="3321405" y="1164933"/>
              <a:ext cx="751560" cy="744842"/>
            </a:xfrm>
            <a:prstGeom prst="rect">
              <a:avLst/>
            </a:prstGeom>
          </p:spPr>
        </p:pic>
        <p:sp>
          <p:nvSpPr>
            <p:cNvPr id="12" name="object 12"/>
            <p:cNvSpPr/>
            <p:nvPr/>
          </p:nvSpPr>
          <p:spPr>
            <a:xfrm>
              <a:off x="3478619" y="1290751"/>
              <a:ext cx="459105" cy="508000"/>
            </a:xfrm>
            <a:custGeom>
              <a:avLst/>
              <a:gdLst/>
              <a:ahLst/>
              <a:cxnLst/>
              <a:rect l="l" t="t" r="r" b="b"/>
              <a:pathLst>
                <a:path w="459104" h="508000">
                  <a:moveTo>
                    <a:pt x="239217" y="10998"/>
                  </a:moveTo>
                  <a:lnTo>
                    <a:pt x="239204" y="4191"/>
                  </a:lnTo>
                  <a:lnTo>
                    <a:pt x="235292" y="0"/>
                  </a:lnTo>
                  <a:lnTo>
                    <a:pt x="223164" y="114"/>
                  </a:lnTo>
                  <a:lnTo>
                    <a:pt x="219443" y="4292"/>
                  </a:lnTo>
                  <a:lnTo>
                    <a:pt x="219443" y="81013"/>
                  </a:lnTo>
                  <a:lnTo>
                    <a:pt x="223151" y="85229"/>
                  </a:lnTo>
                  <a:lnTo>
                    <a:pt x="235254" y="85369"/>
                  </a:lnTo>
                  <a:lnTo>
                    <a:pt x="239204" y="81165"/>
                  </a:lnTo>
                  <a:lnTo>
                    <a:pt x="239217" y="10998"/>
                  </a:lnTo>
                  <a:close/>
                </a:path>
                <a:path w="459104" h="508000">
                  <a:moveTo>
                    <a:pt x="239395" y="500722"/>
                  </a:moveTo>
                  <a:lnTo>
                    <a:pt x="239318" y="494779"/>
                  </a:lnTo>
                  <a:lnTo>
                    <a:pt x="239191" y="479577"/>
                  </a:lnTo>
                  <a:lnTo>
                    <a:pt x="239217" y="426656"/>
                  </a:lnTo>
                  <a:lnTo>
                    <a:pt x="235521" y="422402"/>
                  </a:lnTo>
                  <a:lnTo>
                    <a:pt x="223088" y="422414"/>
                  </a:lnTo>
                  <a:lnTo>
                    <a:pt x="219405" y="426656"/>
                  </a:lnTo>
                  <a:lnTo>
                    <a:pt x="219456" y="464362"/>
                  </a:lnTo>
                  <a:lnTo>
                    <a:pt x="219227" y="500722"/>
                  </a:lnTo>
                  <a:lnTo>
                    <a:pt x="220903" y="505053"/>
                  </a:lnTo>
                  <a:lnTo>
                    <a:pt x="226339" y="507669"/>
                  </a:lnTo>
                  <a:lnTo>
                    <a:pt x="232283" y="507669"/>
                  </a:lnTo>
                  <a:lnTo>
                    <a:pt x="237718" y="505040"/>
                  </a:lnTo>
                  <a:lnTo>
                    <a:pt x="239395" y="500722"/>
                  </a:lnTo>
                  <a:close/>
                </a:path>
                <a:path w="459104" h="508000">
                  <a:moveTo>
                    <a:pt x="458762" y="252336"/>
                  </a:moveTo>
                  <a:lnTo>
                    <a:pt x="453974" y="245795"/>
                  </a:lnTo>
                  <a:lnTo>
                    <a:pt x="435813" y="222948"/>
                  </a:lnTo>
                  <a:lnTo>
                    <a:pt x="435025" y="222110"/>
                  </a:lnTo>
                  <a:lnTo>
                    <a:pt x="435025" y="254127"/>
                  </a:lnTo>
                  <a:lnTo>
                    <a:pt x="433070" y="256578"/>
                  </a:lnTo>
                  <a:lnTo>
                    <a:pt x="403682" y="289788"/>
                  </a:lnTo>
                  <a:lnTo>
                    <a:pt x="371144" y="318858"/>
                  </a:lnTo>
                  <a:lnTo>
                    <a:pt x="334899" y="343001"/>
                  </a:lnTo>
                  <a:lnTo>
                    <a:pt x="294335" y="361429"/>
                  </a:lnTo>
                  <a:lnTo>
                    <a:pt x="246392" y="371944"/>
                  </a:lnTo>
                  <a:lnTo>
                    <a:pt x="230390" y="372821"/>
                  </a:lnTo>
                  <a:lnTo>
                    <a:pt x="198958" y="370166"/>
                  </a:lnTo>
                  <a:lnTo>
                    <a:pt x="140855" y="351891"/>
                  </a:lnTo>
                  <a:lnTo>
                    <a:pt x="89230" y="320116"/>
                  </a:lnTo>
                  <a:lnTo>
                    <a:pt x="45656" y="280111"/>
                  </a:lnTo>
                  <a:lnTo>
                    <a:pt x="24676" y="255409"/>
                  </a:lnTo>
                  <a:lnTo>
                    <a:pt x="23304" y="253923"/>
                  </a:lnTo>
                  <a:lnTo>
                    <a:pt x="51663" y="221195"/>
                  </a:lnTo>
                  <a:lnTo>
                    <a:pt x="80378" y="194500"/>
                  </a:lnTo>
                  <a:lnTo>
                    <a:pt x="112102" y="171577"/>
                  </a:lnTo>
                  <a:lnTo>
                    <a:pt x="147269" y="152958"/>
                  </a:lnTo>
                  <a:lnTo>
                    <a:pt x="193725" y="138315"/>
                  </a:lnTo>
                  <a:lnTo>
                    <a:pt x="239674" y="135191"/>
                  </a:lnTo>
                  <a:lnTo>
                    <a:pt x="285064" y="143205"/>
                  </a:lnTo>
                  <a:lnTo>
                    <a:pt x="329895" y="161925"/>
                  </a:lnTo>
                  <a:lnTo>
                    <a:pt x="385838" y="200977"/>
                  </a:lnTo>
                  <a:lnTo>
                    <a:pt x="432663" y="250647"/>
                  </a:lnTo>
                  <a:lnTo>
                    <a:pt x="435025" y="254127"/>
                  </a:lnTo>
                  <a:lnTo>
                    <a:pt x="435025" y="222110"/>
                  </a:lnTo>
                  <a:lnTo>
                    <a:pt x="394614" y="182168"/>
                  </a:lnTo>
                  <a:lnTo>
                    <a:pt x="344424" y="146939"/>
                  </a:lnTo>
                  <a:lnTo>
                    <a:pt x="285915" y="122618"/>
                  </a:lnTo>
                  <a:lnTo>
                    <a:pt x="225475" y="114922"/>
                  </a:lnTo>
                  <a:lnTo>
                    <a:pt x="197269" y="117297"/>
                  </a:lnTo>
                  <a:lnTo>
                    <a:pt x="142544" y="133172"/>
                  </a:lnTo>
                  <a:lnTo>
                    <a:pt x="101993" y="154279"/>
                  </a:lnTo>
                  <a:lnTo>
                    <a:pt x="65671" y="180581"/>
                  </a:lnTo>
                  <a:lnTo>
                    <a:pt x="33159" y="211556"/>
                  </a:lnTo>
                  <a:lnTo>
                    <a:pt x="4051" y="246684"/>
                  </a:lnTo>
                  <a:lnTo>
                    <a:pt x="0" y="252145"/>
                  </a:lnTo>
                  <a:lnTo>
                    <a:pt x="38" y="255562"/>
                  </a:lnTo>
                  <a:lnTo>
                    <a:pt x="26047" y="288429"/>
                  </a:lnTo>
                  <a:lnTo>
                    <a:pt x="76758" y="335838"/>
                  </a:lnTo>
                  <a:lnTo>
                    <a:pt x="134632" y="371182"/>
                  </a:lnTo>
                  <a:lnTo>
                    <a:pt x="196253" y="390080"/>
                  </a:lnTo>
                  <a:lnTo>
                    <a:pt x="229108" y="392722"/>
                  </a:lnTo>
                  <a:lnTo>
                    <a:pt x="249085" y="391858"/>
                  </a:lnTo>
                  <a:lnTo>
                    <a:pt x="287985" y="384556"/>
                  </a:lnTo>
                  <a:lnTo>
                    <a:pt x="350164" y="357352"/>
                  </a:lnTo>
                  <a:lnTo>
                    <a:pt x="388772" y="330568"/>
                  </a:lnTo>
                  <a:lnTo>
                    <a:pt x="423214" y="298500"/>
                  </a:lnTo>
                  <a:lnTo>
                    <a:pt x="454012" y="261835"/>
                  </a:lnTo>
                  <a:lnTo>
                    <a:pt x="458724" y="255562"/>
                  </a:lnTo>
                  <a:lnTo>
                    <a:pt x="458762" y="252336"/>
                  </a:lnTo>
                  <a:close/>
                </a:path>
              </a:pathLst>
            </a:custGeom>
            <a:solidFill>
              <a:srgbClr val="FFFFFF"/>
            </a:solidFill>
          </p:spPr>
          <p:txBody>
            <a:bodyPr wrap="square" lIns="0" tIns="0" rIns="0" bIns="0" rtlCol="0"/>
            <a:lstStyle/>
            <a:p>
              <a:endParaRPr/>
            </a:p>
          </p:txBody>
        </p:sp>
        <p:pic>
          <p:nvPicPr>
            <p:cNvPr id="13" name="object 13"/>
            <p:cNvPicPr/>
            <p:nvPr/>
          </p:nvPicPr>
          <p:blipFill>
            <a:blip r:embed="rId7" cstate="print"/>
            <a:stretch>
              <a:fillRect/>
            </a:stretch>
          </p:blipFill>
          <p:spPr>
            <a:xfrm>
              <a:off x="3842416" y="1365008"/>
              <a:ext cx="65036" cy="64541"/>
            </a:xfrm>
            <a:prstGeom prst="rect">
              <a:avLst/>
            </a:prstGeom>
          </p:spPr>
        </p:pic>
        <p:pic>
          <p:nvPicPr>
            <p:cNvPr id="14" name="object 14"/>
            <p:cNvPicPr/>
            <p:nvPr/>
          </p:nvPicPr>
          <p:blipFill>
            <a:blip r:embed="rId8" cstate="print"/>
            <a:stretch>
              <a:fillRect/>
            </a:stretch>
          </p:blipFill>
          <p:spPr>
            <a:xfrm>
              <a:off x="3508703" y="1366099"/>
              <a:ext cx="64439" cy="63601"/>
            </a:xfrm>
            <a:prstGeom prst="rect">
              <a:avLst/>
            </a:prstGeom>
          </p:spPr>
        </p:pic>
        <p:pic>
          <p:nvPicPr>
            <p:cNvPr id="15" name="object 15"/>
            <p:cNvPicPr/>
            <p:nvPr/>
          </p:nvPicPr>
          <p:blipFill>
            <a:blip r:embed="rId9" cstate="print"/>
            <a:stretch>
              <a:fillRect/>
            </a:stretch>
          </p:blipFill>
          <p:spPr>
            <a:xfrm>
              <a:off x="3508378" y="1669424"/>
              <a:ext cx="65176" cy="64490"/>
            </a:xfrm>
            <a:prstGeom prst="rect">
              <a:avLst/>
            </a:prstGeom>
          </p:spPr>
        </p:pic>
        <p:pic>
          <p:nvPicPr>
            <p:cNvPr id="16" name="object 16"/>
            <p:cNvPicPr/>
            <p:nvPr/>
          </p:nvPicPr>
          <p:blipFill>
            <a:blip r:embed="rId10" cstate="print"/>
            <a:stretch>
              <a:fillRect/>
            </a:stretch>
          </p:blipFill>
          <p:spPr>
            <a:xfrm>
              <a:off x="3842339" y="1669304"/>
              <a:ext cx="64973" cy="64693"/>
            </a:xfrm>
            <a:prstGeom prst="rect">
              <a:avLst/>
            </a:prstGeom>
          </p:spPr>
        </p:pic>
        <p:pic>
          <p:nvPicPr>
            <p:cNvPr id="17" name="object 17"/>
            <p:cNvPicPr/>
            <p:nvPr/>
          </p:nvPicPr>
          <p:blipFill>
            <a:blip r:embed="rId11" cstate="print"/>
            <a:stretch>
              <a:fillRect/>
            </a:stretch>
          </p:blipFill>
          <p:spPr>
            <a:xfrm>
              <a:off x="3619205" y="1455377"/>
              <a:ext cx="177814" cy="177558"/>
            </a:xfrm>
            <a:prstGeom prst="rect">
              <a:avLst/>
            </a:prstGeom>
          </p:spPr>
        </p:pic>
        <p:sp>
          <p:nvSpPr>
            <p:cNvPr id="18" name="object 18"/>
            <p:cNvSpPr/>
            <p:nvPr/>
          </p:nvSpPr>
          <p:spPr>
            <a:xfrm>
              <a:off x="3437763" y="2618625"/>
              <a:ext cx="525780" cy="1764030"/>
            </a:xfrm>
            <a:custGeom>
              <a:avLst/>
              <a:gdLst/>
              <a:ahLst/>
              <a:cxnLst/>
              <a:rect l="l" t="t" r="r" b="b"/>
              <a:pathLst>
                <a:path w="525779" h="1764029">
                  <a:moveTo>
                    <a:pt x="41452" y="1540751"/>
                  </a:moveTo>
                  <a:lnTo>
                    <a:pt x="40957" y="1529549"/>
                  </a:lnTo>
                  <a:lnTo>
                    <a:pt x="36906" y="1525727"/>
                  </a:lnTo>
                  <a:lnTo>
                    <a:pt x="25222" y="1525308"/>
                  </a:lnTo>
                  <a:lnTo>
                    <a:pt x="19748" y="1525714"/>
                  </a:lnTo>
                  <a:lnTo>
                    <a:pt x="7912" y="1524965"/>
                  </a:lnTo>
                  <a:lnTo>
                    <a:pt x="2984" y="1526844"/>
                  </a:lnTo>
                  <a:lnTo>
                    <a:pt x="0" y="1532750"/>
                  </a:lnTo>
                  <a:lnTo>
                    <a:pt x="0" y="1537881"/>
                  </a:lnTo>
                  <a:lnTo>
                    <a:pt x="1905" y="1542173"/>
                  </a:lnTo>
                  <a:lnTo>
                    <a:pt x="4775" y="1545551"/>
                  </a:lnTo>
                  <a:lnTo>
                    <a:pt x="24434" y="1546161"/>
                  </a:lnTo>
                  <a:lnTo>
                    <a:pt x="31724" y="1545653"/>
                  </a:lnTo>
                  <a:lnTo>
                    <a:pt x="37922" y="1545221"/>
                  </a:lnTo>
                  <a:lnTo>
                    <a:pt x="41452" y="1540751"/>
                  </a:lnTo>
                  <a:close/>
                </a:path>
                <a:path w="525779" h="1764029">
                  <a:moveTo>
                    <a:pt x="128752" y="1398676"/>
                  </a:moveTo>
                  <a:lnTo>
                    <a:pt x="128714" y="1389253"/>
                  </a:lnTo>
                  <a:lnTo>
                    <a:pt x="127812" y="1387868"/>
                  </a:lnTo>
                  <a:lnTo>
                    <a:pt x="126428" y="1384719"/>
                  </a:lnTo>
                  <a:lnTo>
                    <a:pt x="116547" y="1374635"/>
                  </a:lnTo>
                  <a:lnTo>
                    <a:pt x="93408" y="1351572"/>
                  </a:lnTo>
                  <a:lnTo>
                    <a:pt x="91135" y="1349463"/>
                  </a:lnTo>
                  <a:lnTo>
                    <a:pt x="85928" y="1346174"/>
                  </a:lnTo>
                  <a:lnTo>
                    <a:pt x="80835" y="1346746"/>
                  </a:lnTo>
                  <a:lnTo>
                    <a:pt x="74269" y="1353058"/>
                  </a:lnTo>
                  <a:lnTo>
                    <a:pt x="73482" y="1358049"/>
                  </a:lnTo>
                  <a:lnTo>
                    <a:pt x="76669" y="1363522"/>
                  </a:lnTo>
                  <a:lnTo>
                    <a:pt x="77774" y="1364869"/>
                  </a:lnTo>
                  <a:lnTo>
                    <a:pt x="111125" y="1398155"/>
                  </a:lnTo>
                  <a:lnTo>
                    <a:pt x="112623" y="1399413"/>
                  </a:lnTo>
                  <a:lnTo>
                    <a:pt x="120929" y="1403629"/>
                  </a:lnTo>
                  <a:lnTo>
                    <a:pt x="128752" y="1398676"/>
                  </a:lnTo>
                  <a:close/>
                </a:path>
                <a:path w="525779" h="1764029">
                  <a:moveTo>
                    <a:pt x="273215" y="1390396"/>
                  </a:moveTo>
                  <a:lnTo>
                    <a:pt x="273202" y="1384896"/>
                  </a:lnTo>
                  <a:lnTo>
                    <a:pt x="273189" y="1379321"/>
                  </a:lnTo>
                  <a:lnTo>
                    <a:pt x="268655" y="1374825"/>
                  </a:lnTo>
                  <a:lnTo>
                    <a:pt x="257606" y="1374863"/>
                  </a:lnTo>
                  <a:lnTo>
                    <a:pt x="252882" y="1379588"/>
                  </a:lnTo>
                  <a:lnTo>
                    <a:pt x="252958" y="1390357"/>
                  </a:lnTo>
                  <a:lnTo>
                    <a:pt x="257797" y="1395145"/>
                  </a:lnTo>
                  <a:lnTo>
                    <a:pt x="268592" y="1395095"/>
                  </a:lnTo>
                  <a:lnTo>
                    <a:pt x="273215" y="1390396"/>
                  </a:lnTo>
                  <a:close/>
                </a:path>
                <a:path w="525779" h="1764029">
                  <a:moveTo>
                    <a:pt x="273291" y="1317091"/>
                  </a:moveTo>
                  <a:lnTo>
                    <a:pt x="273215" y="1277962"/>
                  </a:lnTo>
                  <a:lnTo>
                    <a:pt x="269532" y="1273568"/>
                  </a:lnTo>
                  <a:lnTo>
                    <a:pt x="257263" y="1273162"/>
                  </a:lnTo>
                  <a:lnTo>
                    <a:pt x="252857" y="1277747"/>
                  </a:lnTo>
                  <a:lnTo>
                    <a:pt x="252857" y="1355788"/>
                  </a:lnTo>
                  <a:lnTo>
                    <a:pt x="257073" y="1360360"/>
                  </a:lnTo>
                  <a:lnTo>
                    <a:pt x="269125" y="1360525"/>
                  </a:lnTo>
                  <a:lnTo>
                    <a:pt x="273215" y="1355801"/>
                  </a:lnTo>
                  <a:lnTo>
                    <a:pt x="273291" y="1317091"/>
                  </a:lnTo>
                  <a:close/>
                </a:path>
                <a:path w="525779" h="1764029">
                  <a:moveTo>
                    <a:pt x="326059" y="236308"/>
                  </a:moveTo>
                  <a:lnTo>
                    <a:pt x="325424" y="221932"/>
                  </a:lnTo>
                  <a:lnTo>
                    <a:pt x="320065" y="217258"/>
                  </a:lnTo>
                  <a:lnTo>
                    <a:pt x="222262" y="217233"/>
                  </a:lnTo>
                  <a:lnTo>
                    <a:pt x="213487" y="217792"/>
                  </a:lnTo>
                  <a:lnTo>
                    <a:pt x="209143" y="221526"/>
                  </a:lnTo>
                  <a:lnTo>
                    <a:pt x="206387" y="232041"/>
                  </a:lnTo>
                  <a:lnTo>
                    <a:pt x="208508" y="238099"/>
                  </a:lnTo>
                  <a:lnTo>
                    <a:pt x="216154" y="241922"/>
                  </a:lnTo>
                  <a:lnTo>
                    <a:pt x="219646" y="242570"/>
                  </a:lnTo>
                  <a:lnTo>
                    <a:pt x="309321" y="242697"/>
                  </a:lnTo>
                  <a:lnTo>
                    <a:pt x="314299" y="242493"/>
                  </a:lnTo>
                  <a:lnTo>
                    <a:pt x="321424" y="241731"/>
                  </a:lnTo>
                  <a:lnTo>
                    <a:pt x="326059" y="236308"/>
                  </a:lnTo>
                  <a:close/>
                </a:path>
                <a:path w="525779" h="1764029">
                  <a:moveTo>
                    <a:pt x="384213" y="170535"/>
                  </a:moveTo>
                  <a:lnTo>
                    <a:pt x="378777" y="164985"/>
                  </a:lnTo>
                  <a:lnTo>
                    <a:pt x="220573" y="164985"/>
                  </a:lnTo>
                  <a:lnTo>
                    <a:pt x="213842" y="166725"/>
                  </a:lnTo>
                  <a:lnTo>
                    <a:pt x="209232" y="171094"/>
                  </a:lnTo>
                  <a:lnTo>
                    <a:pt x="207378" y="177076"/>
                  </a:lnTo>
                  <a:lnTo>
                    <a:pt x="208902" y="183616"/>
                  </a:lnTo>
                  <a:lnTo>
                    <a:pt x="211785" y="189052"/>
                  </a:lnTo>
                  <a:lnTo>
                    <a:pt x="216649" y="190652"/>
                  </a:lnTo>
                  <a:lnTo>
                    <a:pt x="371246" y="190652"/>
                  </a:lnTo>
                  <a:lnTo>
                    <a:pt x="378955" y="189699"/>
                  </a:lnTo>
                  <a:lnTo>
                    <a:pt x="383730" y="184734"/>
                  </a:lnTo>
                  <a:lnTo>
                    <a:pt x="383946" y="178460"/>
                  </a:lnTo>
                  <a:lnTo>
                    <a:pt x="384213" y="170535"/>
                  </a:lnTo>
                  <a:close/>
                </a:path>
                <a:path w="525779" h="1764029">
                  <a:moveTo>
                    <a:pt x="384556" y="120129"/>
                  </a:moveTo>
                  <a:lnTo>
                    <a:pt x="380606" y="114554"/>
                  </a:lnTo>
                  <a:lnTo>
                    <a:pt x="371932" y="112776"/>
                  </a:lnTo>
                  <a:lnTo>
                    <a:pt x="213106" y="112687"/>
                  </a:lnTo>
                  <a:lnTo>
                    <a:pt x="207302" y="118071"/>
                  </a:lnTo>
                  <a:lnTo>
                    <a:pt x="207505" y="133375"/>
                  </a:lnTo>
                  <a:lnTo>
                    <a:pt x="213182" y="138252"/>
                  </a:lnTo>
                  <a:lnTo>
                    <a:pt x="378002" y="138214"/>
                  </a:lnTo>
                  <a:lnTo>
                    <a:pt x="383336" y="133388"/>
                  </a:lnTo>
                  <a:lnTo>
                    <a:pt x="383895" y="127215"/>
                  </a:lnTo>
                  <a:lnTo>
                    <a:pt x="384556" y="120129"/>
                  </a:lnTo>
                  <a:close/>
                </a:path>
                <a:path w="525779" h="1764029">
                  <a:moveTo>
                    <a:pt x="451827" y="1359027"/>
                  </a:moveTo>
                  <a:lnTo>
                    <a:pt x="451612" y="1353312"/>
                  </a:lnTo>
                  <a:lnTo>
                    <a:pt x="449719" y="1350048"/>
                  </a:lnTo>
                  <a:lnTo>
                    <a:pt x="440893" y="1345933"/>
                  </a:lnTo>
                  <a:lnTo>
                    <a:pt x="436778" y="1347711"/>
                  </a:lnTo>
                  <a:lnTo>
                    <a:pt x="417233" y="1367104"/>
                  </a:lnTo>
                  <a:lnTo>
                    <a:pt x="396265" y="1388249"/>
                  </a:lnTo>
                  <a:lnTo>
                    <a:pt x="396049" y="1394294"/>
                  </a:lnTo>
                  <a:lnTo>
                    <a:pt x="404634" y="1402854"/>
                  </a:lnTo>
                  <a:lnTo>
                    <a:pt x="410654" y="1402638"/>
                  </a:lnTo>
                  <a:lnTo>
                    <a:pt x="431863" y="1381683"/>
                  </a:lnTo>
                  <a:lnTo>
                    <a:pt x="449757" y="1363560"/>
                  </a:lnTo>
                  <a:lnTo>
                    <a:pt x="450888" y="1360589"/>
                  </a:lnTo>
                  <a:lnTo>
                    <a:pt x="451827" y="1359027"/>
                  </a:lnTo>
                  <a:close/>
                </a:path>
                <a:path w="525779" h="1764029">
                  <a:moveTo>
                    <a:pt x="470268" y="1535887"/>
                  </a:moveTo>
                  <a:lnTo>
                    <a:pt x="469226" y="1527556"/>
                  </a:lnTo>
                  <a:lnTo>
                    <a:pt x="468058" y="1525193"/>
                  </a:lnTo>
                  <a:lnTo>
                    <a:pt x="467956" y="1524965"/>
                  </a:lnTo>
                  <a:lnTo>
                    <a:pt x="464845" y="1518653"/>
                  </a:lnTo>
                  <a:lnTo>
                    <a:pt x="444461" y="1487246"/>
                  </a:lnTo>
                  <a:lnTo>
                    <a:pt x="444461" y="1524965"/>
                  </a:lnTo>
                  <a:lnTo>
                    <a:pt x="440055" y="1524965"/>
                  </a:lnTo>
                  <a:lnTo>
                    <a:pt x="440055" y="1546199"/>
                  </a:lnTo>
                  <a:lnTo>
                    <a:pt x="284099" y="1720989"/>
                  </a:lnTo>
                  <a:lnTo>
                    <a:pt x="283121" y="1720507"/>
                  </a:lnTo>
                  <a:lnTo>
                    <a:pt x="284924" y="1714690"/>
                  </a:lnTo>
                  <a:lnTo>
                    <a:pt x="336892" y="1546199"/>
                  </a:lnTo>
                  <a:lnTo>
                    <a:pt x="440055" y="1546199"/>
                  </a:lnTo>
                  <a:lnTo>
                    <a:pt x="440055" y="1524965"/>
                  </a:lnTo>
                  <a:lnTo>
                    <a:pt x="348576" y="1524965"/>
                  </a:lnTo>
                  <a:lnTo>
                    <a:pt x="353923" y="1516722"/>
                  </a:lnTo>
                  <a:lnTo>
                    <a:pt x="396494" y="1450975"/>
                  </a:lnTo>
                  <a:lnTo>
                    <a:pt x="444461" y="1524965"/>
                  </a:lnTo>
                  <a:lnTo>
                    <a:pt x="444461" y="1487246"/>
                  </a:lnTo>
                  <a:lnTo>
                    <a:pt x="424688" y="1456766"/>
                  </a:lnTo>
                  <a:lnTo>
                    <a:pt x="420979" y="1450975"/>
                  </a:lnTo>
                  <a:lnTo>
                    <a:pt x="415798" y="1442910"/>
                  </a:lnTo>
                  <a:lnTo>
                    <a:pt x="377228" y="1442923"/>
                  </a:lnTo>
                  <a:lnTo>
                    <a:pt x="329425" y="1516722"/>
                  </a:lnTo>
                  <a:lnTo>
                    <a:pt x="315455" y="1495171"/>
                  </a:lnTo>
                  <a:lnTo>
                    <a:pt x="315455" y="1546098"/>
                  </a:lnTo>
                  <a:lnTo>
                    <a:pt x="263486" y="1714550"/>
                  </a:lnTo>
                  <a:lnTo>
                    <a:pt x="262280" y="1714690"/>
                  </a:lnTo>
                  <a:lnTo>
                    <a:pt x="242163" y="1649514"/>
                  </a:lnTo>
                  <a:lnTo>
                    <a:pt x="242163" y="1719592"/>
                  </a:lnTo>
                  <a:lnTo>
                    <a:pt x="241554" y="1720951"/>
                  </a:lnTo>
                  <a:lnTo>
                    <a:pt x="85572" y="1546148"/>
                  </a:lnTo>
                  <a:lnTo>
                    <a:pt x="87934" y="1546034"/>
                  </a:lnTo>
                  <a:lnTo>
                    <a:pt x="89090" y="1545945"/>
                  </a:lnTo>
                  <a:lnTo>
                    <a:pt x="187477" y="1545932"/>
                  </a:lnTo>
                  <a:lnTo>
                    <a:pt x="188976" y="1546479"/>
                  </a:lnTo>
                  <a:lnTo>
                    <a:pt x="202907" y="1591881"/>
                  </a:lnTo>
                  <a:lnTo>
                    <a:pt x="242011" y="1718767"/>
                  </a:lnTo>
                  <a:lnTo>
                    <a:pt x="242163" y="1719592"/>
                  </a:lnTo>
                  <a:lnTo>
                    <a:pt x="242163" y="1649514"/>
                  </a:lnTo>
                  <a:lnTo>
                    <a:pt x="210248" y="1546098"/>
                  </a:lnTo>
                  <a:lnTo>
                    <a:pt x="315455" y="1546098"/>
                  </a:lnTo>
                  <a:lnTo>
                    <a:pt x="315455" y="1495171"/>
                  </a:lnTo>
                  <a:lnTo>
                    <a:pt x="310464" y="1487462"/>
                  </a:lnTo>
                  <a:lnTo>
                    <a:pt x="310464" y="1525193"/>
                  </a:lnTo>
                  <a:lnTo>
                    <a:pt x="215265" y="1525193"/>
                  </a:lnTo>
                  <a:lnTo>
                    <a:pt x="220878" y="1516532"/>
                  </a:lnTo>
                  <a:lnTo>
                    <a:pt x="262839" y="1451749"/>
                  </a:lnTo>
                  <a:lnTo>
                    <a:pt x="310464" y="1525193"/>
                  </a:lnTo>
                  <a:lnTo>
                    <a:pt x="310464" y="1487462"/>
                  </a:lnTo>
                  <a:lnTo>
                    <a:pt x="287324" y="1451749"/>
                  </a:lnTo>
                  <a:lnTo>
                    <a:pt x="281609" y="1442923"/>
                  </a:lnTo>
                  <a:lnTo>
                    <a:pt x="415798" y="1442910"/>
                  </a:lnTo>
                  <a:lnTo>
                    <a:pt x="411365" y="1436027"/>
                  </a:lnTo>
                  <a:lnTo>
                    <a:pt x="406361" y="1429766"/>
                  </a:lnTo>
                  <a:lnTo>
                    <a:pt x="400431" y="1425346"/>
                  </a:lnTo>
                  <a:lnTo>
                    <a:pt x="393496" y="1422742"/>
                  </a:lnTo>
                  <a:lnTo>
                    <a:pt x="386842" y="1422069"/>
                  </a:lnTo>
                  <a:lnTo>
                    <a:pt x="385406" y="1421917"/>
                  </a:lnTo>
                  <a:lnTo>
                    <a:pt x="324319" y="1422069"/>
                  </a:lnTo>
                  <a:lnTo>
                    <a:pt x="263220" y="1422019"/>
                  </a:lnTo>
                  <a:lnTo>
                    <a:pt x="244094" y="1422044"/>
                  </a:lnTo>
                  <a:lnTo>
                    <a:pt x="244094" y="1442923"/>
                  </a:lnTo>
                  <a:lnTo>
                    <a:pt x="196405" y="1516532"/>
                  </a:lnTo>
                  <a:lnTo>
                    <a:pt x="177507" y="1487385"/>
                  </a:lnTo>
                  <a:lnTo>
                    <a:pt x="177507" y="1525155"/>
                  </a:lnTo>
                  <a:lnTo>
                    <a:pt x="81127" y="1525155"/>
                  </a:lnTo>
                  <a:lnTo>
                    <a:pt x="129438" y="1450949"/>
                  </a:lnTo>
                  <a:lnTo>
                    <a:pt x="177507" y="1525155"/>
                  </a:lnTo>
                  <a:lnTo>
                    <a:pt x="177507" y="1487385"/>
                  </a:lnTo>
                  <a:lnTo>
                    <a:pt x="153885" y="1450949"/>
                  </a:lnTo>
                  <a:lnTo>
                    <a:pt x="148678" y="1442923"/>
                  </a:lnTo>
                  <a:lnTo>
                    <a:pt x="244094" y="1442923"/>
                  </a:lnTo>
                  <a:lnTo>
                    <a:pt x="244094" y="1422044"/>
                  </a:lnTo>
                  <a:lnTo>
                    <a:pt x="201891" y="1422069"/>
                  </a:lnTo>
                  <a:lnTo>
                    <a:pt x="140538" y="1421917"/>
                  </a:lnTo>
                  <a:lnTo>
                    <a:pt x="101371" y="1456486"/>
                  </a:lnTo>
                  <a:lnTo>
                    <a:pt x="61518" y="1517662"/>
                  </a:lnTo>
                  <a:lnTo>
                    <a:pt x="56629" y="1527289"/>
                  </a:lnTo>
                  <a:lnTo>
                    <a:pt x="55435" y="1535950"/>
                  </a:lnTo>
                  <a:lnTo>
                    <a:pt x="58000" y="1544345"/>
                  </a:lnTo>
                  <a:lnTo>
                    <a:pt x="208495" y="1714690"/>
                  </a:lnTo>
                  <a:lnTo>
                    <a:pt x="245999" y="1756562"/>
                  </a:lnTo>
                  <a:lnTo>
                    <a:pt x="262902" y="1763572"/>
                  </a:lnTo>
                  <a:lnTo>
                    <a:pt x="270256" y="1762391"/>
                  </a:lnTo>
                  <a:lnTo>
                    <a:pt x="276936" y="1758746"/>
                  </a:lnTo>
                  <a:lnTo>
                    <a:pt x="283032" y="1753082"/>
                  </a:lnTo>
                  <a:lnTo>
                    <a:pt x="311645" y="1720989"/>
                  </a:lnTo>
                  <a:lnTo>
                    <a:pt x="462241" y="1552168"/>
                  </a:lnTo>
                  <a:lnTo>
                    <a:pt x="466420" y="1546199"/>
                  </a:lnTo>
                  <a:lnTo>
                    <a:pt x="466648" y="1545856"/>
                  </a:lnTo>
                  <a:lnTo>
                    <a:pt x="467956" y="1543989"/>
                  </a:lnTo>
                  <a:lnTo>
                    <a:pt x="470268" y="1535887"/>
                  </a:lnTo>
                  <a:close/>
                </a:path>
                <a:path w="525779" h="1764029">
                  <a:moveTo>
                    <a:pt x="483844" y="334784"/>
                  </a:moveTo>
                  <a:lnTo>
                    <a:pt x="483628" y="334619"/>
                  </a:lnTo>
                  <a:lnTo>
                    <a:pt x="483298" y="334492"/>
                  </a:lnTo>
                  <a:lnTo>
                    <a:pt x="471474" y="299745"/>
                  </a:lnTo>
                  <a:lnTo>
                    <a:pt x="465556" y="282486"/>
                  </a:lnTo>
                  <a:lnTo>
                    <a:pt x="459574" y="265239"/>
                  </a:lnTo>
                  <a:lnTo>
                    <a:pt x="458508" y="262204"/>
                  </a:lnTo>
                  <a:lnTo>
                    <a:pt x="458508" y="341744"/>
                  </a:lnTo>
                  <a:lnTo>
                    <a:pt x="457377" y="342874"/>
                  </a:lnTo>
                  <a:lnTo>
                    <a:pt x="454787" y="342341"/>
                  </a:lnTo>
                  <a:lnTo>
                    <a:pt x="453440" y="342061"/>
                  </a:lnTo>
                  <a:lnTo>
                    <a:pt x="452132" y="341553"/>
                  </a:lnTo>
                  <a:lnTo>
                    <a:pt x="431952" y="334619"/>
                  </a:lnTo>
                  <a:lnTo>
                    <a:pt x="375475" y="315137"/>
                  </a:lnTo>
                  <a:lnTo>
                    <a:pt x="370789" y="315315"/>
                  </a:lnTo>
                  <a:lnTo>
                    <a:pt x="365861" y="317842"/>
                  </a:lnTo>
                  <a:lnTo>
                    <a:pt x="350126" y="324891"/>
                  </a:lnTo>
                  <a:lnTo>
                    <a:pt x="333895" y="330073"/>
                  </a:lnTo>
                  <a:lnTo>
                    <a:pt x="317195" y="333336"/>
                  </a:lnTo>
                  <a:lnTo>
                    <a:pt x="300050" y="334619"/>
                  </a:lnTo>
                  <a:lnTo>
                    <a:pt x="270510" y="332549"/>
                  </a:lnTo>
                  <a:lnTo>
                    <a:pt x="267779" y="331851"/>
                  </a:lnTo>
                  <a:lnTo>
                    <a:pt x="267779" y="358813"/>
                  </a:lnTo>
                  <a:lnTo>
                    <a:pt x="232600" y="381342"/>
                  </a:lnTo>
                  <a:lnTo>
                    <a:pt x="190322" y="388454"/>
                  </a:lnTo>
                  <a:lnTo>
                    <a:pt x="169430" y="385406"/>
                  </a:lnTo>
                  <a:lnTo>
                    <a:pt x="148767" y="377926"/>
                  </a:lnTo>
                  <a:lnTo>
                    <a:pt x="142557" y="374980"/>
                  </a:lnTo>
                  <a:lnTo>
                    <a:pt x="137020" y="374535"/>
                  </a:lnTo>
                  <a:lnTo>
                    <a:pt x="130517" y="376961"/>
                  </a:lnTo>
                  <a:lnTo>
                    <a:pt x="119989" y="380771"/>
                  </a:lnTo>
                  <a:lnTo>
                    <a:pt x="87274" y="391871"/>
                  </a:lnTo>
                  <a:lnTo>
                    <a:pt x="84594" y="392645"/>
                  </a:lnTo>
                  <a:lnTo>
                    <a:pt x="85191" y="390563"/>
                  </a:lnTo>
                  <a:lnTo>
                    <a:pt x="85572" y="389064"/>
                  </a:lnTo>
                  <a:lnTo>
                    <a:pt x="93497" y="365798"/>
                  </a:lnTo>
                  <a:lnTo>
                    <a:pt x="97231" y="354965"/>
                  </a:lnTo>
                  <a:lnTo>
                    <a:pt x="102628" y="339699"/>
                  </a:lnTo>
                  <a:lnTo>
                    <a:pt x="102616" y="335394"/>
                  </a:lnTo>
                  <a:lnTo>
                    <a:pt x="100342" y="330885"/>
                  </a:lnTo>
                  <a:lnTo>
                    <a:pt x="94513" y="317195"/>
                  </a:lnTo>
                  <a:lnTo>
                    <a:pt x="90690" y="303110"/>
                  </a:lnTo>
                  <a:lnTo>
                    <a:pt x="88900" y="288658"/>
                  </a:lnTo>
                  <a:lnTo>
                    <a:pt x="89154" y="273761"/>
                  </a:lnTo>
                  <a:lnTo>
                    <a:pt x="92113" y="256082"/>
                  </a:lnTo>
                  <a:lnTo>
                    <a:pt x="97840" y="239636"/>
                  </a:lnTo>
                  <a:lnTo>
                    <a:pt x="106299" y="224409"/>
                  </a:lnTo>
                  <a:lnTo>
                    <a:pt x="117424" y="210413"/>
                  </a:lnTo>
                  <a:lnTo>
                    <a:pt x="132499" y="255358"/>
                  </a:lnTo>
                  <a:lnTo>
                    <a:pt x="155054" y="292646"/>
                  </a:lnTo>
                  <a:lnTo>
                    <a:pt x="185115" y="322300"/>
                  </a:lnTo>
                  <a:lnTo>
                    <a:pt x="222681" y="344347"/>
                  </a:lnTo>
                  <a:lnTo>
                    <a:pt x="267779" y="358813"/>
                  </a:lnTo>
                  <a:lnTo>
                    <a:pt x="267779" y="331851"/>
                  </a:lnTo>
                  <a:lnTo>
                    <a:pt x="242811" y="325335"/>
                  </a:lnTo>
                  <a:lnTo>
                    <a:pt x="217004" y="312915"/>
                  </a:lnTo>
                  <a:lnTo>
                    <a:pt x="175882" y="277406"/>
                  </a:lnTo>
                  <a:lnTo>
                    <a:pt x="151498" y="235800"/>
                  </a:lnTo>
                  <a:lnTo>
                    <a:pt x="144576" y="210413"/>
                  </a:lnTo>
                  <a:lnTo>
                    <a:pt x="141325" y="174586"/>
                  </a:lnTo>
                  <a:lnTo>
                    <a:pt x="159816" y="106451"/>
                  </a:lnTo>
                  <a:lnTo>
                    <a:pt x="200494" y="58331"/>
                  </a:lnTo>
                  <a:lnTo>
                    <a:pt x="244132" y="34391"/>
                  </a:lnTo>
                  <a:lnTo>
                    <a:pt x="286283" y="26060"/>
                  </a:lnTo>
                  <a:lnTo>
                    <a:pt x="291185" y="25539"/>
                  </a:lnTo>
                  <a:lnTo>
                    <a:pt x="350431" y="35801"/>
                  </a:lnTo>
                  <a:lnTo>
                    <a:pt x="399135" y="65747"/>
                  </a:lnTo>
                  <a:lnTo>
                    <a:pt x="430669" y="104876"/>
                  </a:lnTo>
                  <a:lnTo>
                    <a:pt x="447611" y="152184"/>
                  </a:lnTo>
                  <a:lnTo>
                    <a:pt x="450278" y="176720"/>
                  </a:lnTo>
                  <a:lnTo>
                    <a:pt x="449059" y="200761"/>
                  </a:lnTo>
                  <a:lnTo>
                    <a:pt x="443915" y="224282"/>
                  </a:lnTo>
                  <a:lnTo>
                    <a:pt x="434809" y="247218"/>
                  </a:lnTo>
                  <a:lnTo>
                    <a:pt x="431342" y="254330"/>
                  </a:lnTo>
                  <a:lnTo>
                    <a:pt x="430784" y="260642"/>
                  </a:lnTo>
                  <a:lnTo>
                    <a:pt x="433539" y="268185"/>
                  </a:lnTo>
                  <a:lnTo>
                    <a:pt x="439572" y="285076"/>
                  </a:lnTo>
                  <a:lnTo>
                    <a:pt x="445439" y="302031"/>
                  </a:lnTo>
                  <a:lnTo>
                    <a:pt x="457377" y="337032"/>
                  </a:lnTo>
                  <a:lnTo>
                    <a:pt x="457796" y="338074"/>
                  </a:lnTo>
                  <a:lnTo>
                    <a:pt x="458508" y="341744"/>
                  </a:lnTo>
                  <a:lnTo>
                    <a:pt x="458508" y="262204"/>
                  </a:lnTo>
                  <a:lnTo>
                    <a:pt x="458076" y="260972"/>
                  </a:lnTo>
                  <a:lnTo>
                    <a:pt x="458406" y="257556"/>
                  </a:lnTo>
                  <a:lnTo>
                    <a:pt x="460184" y="253479"/>
                  </a:lnTo>
                  <a:lnTo>
                    <a:pt x="470750" y="222694"/>
                  </a:lnTo>
                  <a:lnTo>
                    <a:pt x="475640" y="191528"/>
                  </a:lnTo>
                  <a:lnTo>
                    <a:pt x="474814" y="160007"/>
                  </a:lnTo>
                  <a:lnTo>
                    <a:pt x="468198" y="128155"/>
                  </a:lnTo>
                  <a:lnTo>
                    <a:pt x="445363" y="79883"/>
                  </a:lnTo>
                  <a:lnTo>
                    <a:pt x="409663" y="40703"/>
                  </a:lnTo>
                  <a:lnTo>
                    <a:pt x="384340" y="25539"/>
                  </a:lnTo>
                  <a:lnTo>
                    <a:pt x="364070" y="13398"/>
                  </a:lnTo>
                  <a:lnTo>
                    <a:pt x="311543" y="711"/>
                  </a:lnTo>
                  <a:lnTo>
                    <a:pt x="291871" y="0"/>
                  </a:lnTo>
                  <a:lnTo>
                    <a:pt x="272453" y="1244"/>
                  </a:lnTo>
                  <a:lnTo>
                    <a:pt x="234734" y="10668"/>
                  </a:lnTo>
                  <a:lnTo>
                    <a:pt x="188353" y="35585"/>
                  </a:lnTo>
                  <a:lnTo>
                    <a:pt x="153111" y="69265"/>
                  </a:lnTo>
                  <a:lnTo>
                    <a:pt x="129133" y="111709"/>
                  </a:lnTo>
                  <a:lnTo>
                    <a:pt x="116509" y="162953"/>
                  </a:lnTo>
                  <a:lnTo>
                    <a:pt x="115912" y="167754"/>
                  </a:lnTo>
                  <a:lnTo>
                    <a:pt x="117144" y="173291"/>
                  </a:lnTo>
                  <a:lnTo>
                    <a:pt x="113017" y="181381"/>
                  </a:lnTo>
                  <a:lnTo>
                    <a:pt x="75895" y="225996"/>
                  </a:lnTo>
                  <a:lnTo>
                    <a:pt x="63538" y="272275"/>
                  </a:lnTo>
                  <a:lnTo>
                    <a:pt x="63207" y="288658"/>
                  </a:lnTo>
                  <a:lnTo>
                    <a:pt x="64935" y="304749"/>
                  </a:lnTo>
                  <a:lnTo>
                    <a:pt x="68668" y="320509"/>
                  </a:lnTo>
                  <a:lnTo>
                    <a:pt x="74333" y="335953"/>
                  </a:lnTo>
                  <a:lnTo>
                    <a:pt x="75095" y="337743"/>
                  </a:lnTo>
                  <a:lnTo>
                    <a:pt x="75184" y="340283"/>
                  </a:lnTo>
                  <a:lnTo>
                    <a:pt x="74460" y="342480"/>
                  </a:lnTo>
                  <a:lnTo>
                    <a:pt x="70142" y="355231"/>
                  </a:lnTo>
                  <a:lnTo>
                    <a:pt x="65722" y="368109"/>
                  </a:lnTo>
                  <a:lnTo>
                    <a:pt x="62674" y="377113"/>
                  </a:lnTo>
                  <a:lnTo>
                    <a:pt x="58953" y="388556"/>
                  </a:lnTo>
                  <a:lnTo>
                    <a:pt x="57899" y="391871"/>
                  </a:lnTo>
                  <a:lnTo>
                    <a:pt x="57264" y="396875"/>
                  </a:lnTo>
                  <a:lnTo>
                    <a:pt x="58102" y="401129"/>
                  </a:lnTo>
                  <a:lnTo>
                    <a:pt x="62141" y="410464"/>
                  </a:lnTo>
                  <a:lnTo>
                    <a:pt x="69342" y="416788"/>
                  </a:lnTo>
                  <a:lnTo>
                    <a:pt x="78663" y="419557"/>
                  </a:lnTo>
                  <a:lnTo>
                    <a:pt x="89090" y="418261"/>
                  </a:lnTo>
                  <a:lnTo>
                    <a:pt x="135039" y="402640"/>
                  </a:lnTo>
                  <a:lnTo>
                    <a:pt x="136893" y="402031"/>
                  </a:lnTo>
                  <a:lnTo>
                    <a:pt x="139433" y="402107"/>
                  </a:lnTo>
                  <a:lnTo>
                    <a:pt x="141236" y="402869"/>
                  </a:lnTo>
                  <a:lnTo>
                    <a:pt x="150050" y="406336"/>
                  </a:lnTo>
                  <a:lnTo>
                    <a:pt x="159029" y="409232"/>
                  </a:lnTo>
                  <a:lnTo>
                    <a:pt x="168173" y="411454"/>
                  </a:lnTo>
                  <a:lnTo>
                    <a:pt x="177495" y="412902"/>
                  </a:lnTo>
                  <a:lnTo>
                    <a:pt x="212267" y="412813"/>
                  </a:lnTo>
                  <a:lnTo>
                    <a:pt x="243814" y="404685"/>
                  </a:lnTo>
                  <a:lnTo>
                    <a:pt x="248475" y="402031"/>
                  </a:lnTo>
                  <a:lnTo>
                    <a:pt x="264934" y="392645"/>
                  </a:lnTo>
                  <a:lnTo>
                    <a:pt x="272110" y="388556"/>
                  </a:lnTo>
                  <a:lnTo>
                    <a:pt x="297129" y="364388"/>
                  </a:lnTo>
                  <a:lnTo>
                    <a:pt x="299694" y="361289"/>
                  </a:lnTo>
                  <a:lnTo>
                    <a:pt x="302272" y="359956"/>
                  </a:lnTo>
                  <a:lnTo>
                    <a:pt x="306158" y="359791"/>
                  </a:lnTo>
                  <a:lnTo>
                    <a:pt x="322961" y="358216"/>
                  </a:lnTo>
                  <a:lnTo>
                    <a:pt x="339369" y="354965"/>
                  </a:lnTo>
                  <a:lnTo>
                    <a:pt x="355371" y="350126"/>
                  </a:lnTo>
                  <a:lnTo>
                    <a:pt x="370992" y="343750"/>
                  </a:lnTo>
                  <a:lnTo>
                    <a:pt x="373735" y="342480"/>
                  </a:lnTo>
                  <a:lnTo>
                    <a:pt x="376034" y="342341"/>
                  </a:lnTo>
                  <a:lnTo>
                    <a:pt x="444715" y="366077"/>
                  </a:lnTo>
                  <a:lnTo>
                    <a:pt x="451510" y="367804"/>
                  </a:lnTo>
                  <a:lnTo>
                    <a:pt x="458152" y="368109"/>
                  </a:lnTo>
                  <a:lnTo>
                    <a:pt x="464654" y="366839"/>
                  </a:lnTo>
                  <a:lnTo>
                    <a:pt x="471017" y="363842"/>
                  </a:lnTo>
                  <a:lnTo>
                    <a:pt x="477862" y="359587"/>
                  </a:lnTo>
                  <a:lnTo>
                    <a:pt x="481431" y="352996"/>
                  </a:lnTo>
                  <a:lnTo>
                    <a:pt x="483844" y="345617"/>
                  </a:lnTo>
                  <a:lnTo>
                    <a:pt x="483844" y="342874"/>
                  </a:lnTo>
                  <a:lnTo>
                    <a:pt x="483844" y="334784"/>
                  </a:lnTo>
                  <a:close/>
                </a:path>
                <a:path w="525779" h="1764029">
                  <a:moveTo>
                    <a:pt x="525716" y="1532763"/>
                  </a:moveTo>
                  <a:lnTo>
                    <a:pt x="522732" y="1526857"/>
                  </a:lnTo>
                  <a:lnTo>
                    <a:pt x="517791" y="1524965"/>
                  </a:lnTo>
                  <a:lnTo>
                    <a:pt x="506310" y="1525701"/>
                  </a:lnTo>
                  <a:lnTo>
                    <a:pt x="501180" y="1525371"/>
                  </a:lnTo>
                  <a:lnTo>
                    <a:pt x="488823" y="1525612"/>
                  </a:lnTo>
                  <a:lnTo>
                    <a:pt x="484505" y="1529461"/>
                  </a:lnTo>
                  <a:lnTo>
                    <a:pt x="484492" y="1541678"/>
                  </a:lnTo>
                  <a:lnTo>
                    <a:pt x="488823" y="1545678"/>
                  </a:lnTo>
                  <a:lnTo>
                    <a:pt x="501472" y="1546072"/>
                  </a:lnTo>
                  <a:lnTo>
                    <a:pt x="506920" y="1545831"/>
                  </a:lnTo>
                  <a:lnTo>
                    <a:pt x="518629" y="1546148"/>
                  </a:lnTo>
                  <a:lnTo>
                    <a:pt x="523290" y="1543900"/>
                  </a:lnTo>
                  <a:lnTo>
                    <a:pt x="525716" y="1537881"/>
                  </a:lnTo>
                  <a:lnTo>
                    <a:pt x="525716" y="1532763"/>
                  </a:lnTo>
                  <a:close/>
                </a:path>
              </a:pathLst>
            </a:custGeom>
            <a:solidFill>
              <a:srgbClr val="FFFFFF"/>
            </a:solidFill>
          </p:spPr>
          <p:txBody>
            <a:bodyPr wrap="square" lIns="0" tIns="0" rIns="0" bIns="0" rtlCol="0"/>
            <a:lstStyle/>
            <a:p>
              <a:endParaRPr/>
            </a:p>
          </p:txBody>
        </p:sp>
      </p:grpSp>
      <p:sp>
        <p:nvSpPr>
          <p:cNvPr id="19" name="object 19"/>
          <p:cNvSpPr txBox="1"/>
          <p:nvPr/>
        </p:nvSpPr>
        <p:spPr>
          <a:xfrm>
            <a:off x="590141" y="2702927"/>
            <a:ext cx="2537460" cy="770083"/>
          </a:xfrm>
          <a:prstGeom prst="rect">
            <a:avLst/>
          </a:prstGeom>
        </p:spPr>
        <p:txBody>
          <a:bodyPr vert="horz" wrap="square" lIns="0" tIns="92075" rIns="0" bIns="0" rtlCol="0">
            <a:spAutoFit/>
          </a:bodyPr>
          <a:lstStyle/>
          <a:p>
            <a:pPr marL="12700" algn="r">
              <a:spcBef>
                <a:spcPts val="725"/>
              </a:spcBef>
            </a:pPr>
            <a:r>
              <a:rPr lang="ar-SA" sz="1100" b="1" spc="-215" dirty="0">
                <a:solidFill>
                  <a:srgbClr val="FFFFFF"/>
                </a:solidFill>
                <a:latin typeface="Courier New"/>
                <a:cs typeface="Courier New"/>
              </a:rPr>
              <a:t>نسعى لخدمة المجتمع ونقدم الدعم الشامل والتنمية المستدامة </a:t>
            </a:r>
            <a:r>
              <a:rPr lang="ar-SA" sz="1100" b="1" spc="-215" dirty="0" err="1">
                <a:solidFill>
                  <a:srgbClr val="FFFFFF"/>
                </a:solidFill>
                <a:latin typeface="Courier New"/>
                <a:cs typeface="Courier New"/>
              </a:rPr>
              <a:t>للمجمتع</a:t>
            </a:r>
            <a:r>
              <a:rPr lang="ar-SA" sz="1100" b="1" spc="-215" dirty="0">
                <a:solidFill>
                  <a:srgbClr val="FFFFFF"/>
                </a:solidFill>
                <a:latin typeface="Courier New"/>
                <a:cs typeface="Courier New"/>
              </a:rPr>
              <a:t> والمحتاجين برهاط وتوابعها بشراكة فاعله مع الجهات المهتمة وبجوده عالية وفق عمل مؤسسي.</a:t>
            </a:r>
            <a:endParaRPr sz="1100" dirty="0">
              <a:latin typeface="Courier New"/>
              <a:cs typeface="Courier New"/>
            </a:endParaRPr>
          </a:p>
        </p:txBody>
      </p:sp>
      <p:sp>
        <p:nvSpPr>
          <p:cNvPr id="20" name="object 20"/>
          <p:cNvSpPr txBox="1"/>
          <p:nvPr/>
        </p:nvSpPr>
        <p:spPr>
          <a:xfrm>
            <a:off x="590141" y="3622155"/>
            <a:ext cx="2536825" cy="844462"/>
          </a:xfrm>
          <a:prstGeom prst="rect">
            <a:avLst/>
          </a:prstGeom>
        </p:spPr>
        <p:txBody>
          <a:bodyPr vert="horz" wrap="square" lIns="0" tIns="113030" rIns="0" bIns="0" rtlCol="0">
            <a:spAutoFit/>
          </a:bodyPr>
          <a:lstStyle/>
          <a:p>
            <a:pPr marL="1068070">
              <a:lnSpc>
                <a:spcPct val="100000"/>
              </a:lnSpc>
              <a:spcBef>
                <a:spcPts val="890"/>
              </a:spcBef>
            </a:pPr>
            <a:r>
              <a:rPr sz="1700" b="1" spc="-400" dirty="0">
                <a:solidFill>
                  <a:srgbClr val="FBB040"/>
                </a:solidFill>
                <a:latin typeface="Courier New"/>
                <a:cs typeface="Courier New"/>
              </a:rPr>
              <a:t>ﺎـــــــﻨـــﻤــﯿـﻗ</a:t>
            </a:r>
            <a:endParaRPr sz="1700" dirty="0">
              <a:latin typeface="Courier New"/>
              <a:cs typeface="Courier New"/>
            </a:endParaRPr>
          </a:p>
          <a:p>
            <a:pPr marL="12700" marR="5080" indent="19685" algn="r">
              <a:lnSpc>
                <a:spcPts val="1939"/>
              </a:lnSpc>
            </a:pPr>
            <a:r>
              <a:rPr lang="ar-SA" sz="1100" b="1" spc="-215" dirty="0">
                <a:solidFill>
                  <a:srgbClr val="FFFFFF"/>
                </a:solidFill>
                <a:latin typeface="Courier New"/>
                <a:cs typeface="Courier New"/>
              </a:rPr>
              <a:t>الشفافية – الاتقان – التعاون – </a:t>
            </a:r>
            <a:r>
              <a:rPr lang="ar-SA" sz="1100" b="1" spc="-215" dirty="0" err="1">
                <a:solidFill>
                  <a:srgbClr val="FFFFFF"/>
                </a:solidFill>
                <a:latin typeface="Courier New"/>
                <a:cs typeface="Courier New"/>
              </a:rPr>
              <a:t>الجوده</a:t>
            </a:r>
            <a:r>
              <a:rPr lang="ar-SA" sz="1100" b="1" spc="-215" dirty="0">
                <a:solidFill>
                  <a:srgbClr val="FFFFFF"/>
                </a:solidFill>
                <a:latin typeface="Courier New"/>
                <a:cs typeface="Courier New"/>
              </a:rPr>
              <a:t> – الابتكار - الابداع</a:t>
            </a:r>
            <a:endParaRPr sz="1100" b="1" spc="-215" dirty="0">
              <a:solidFill>
                <a:srgbClr val="FFFFFF"/>
              </a:solidFill>
              <a:latin typeface="Courier New"/>
              <a:cs typeface="Courier New"/>
            </a:endParaRPr>
          </a:p>
        </p:txBody>
      </p:sp>
      <p:sp>
        <p:nvSpPr>
          <p:cNvPr id="21" name="object 21"/>
          <p:cNvSpPr txBox="1">
            <a:spLocks noGrp="1"/>
          </p:cNvSpPr>
          <p:nvPr>
            <p:ph type="title"/>
          </p:nvPr>
        </p:nvSpPr>
        <p:spPr>
          <a:xfrm>
            <a:off x="1622771" y="1098049"/>
            <a:ext cx="1504315" cy="284480"/>
          </a:xfrm>
          <a:prstGeom prst="rect">
            <a:avLst/>
          </a:prstGeom>
        </p:spPr>
        <p:txBody>
          <a:bodyPr vert="horz" wrap="square" lIns="0" tIns="12700" rIns="0" bIns="0" rtlCol="0">
            <a:spAutoFit/>
          </a:bodyPr>
          <a:lstStyle/>
          <a:p>
            <a:pPr marL="12700">
              <a:lnSpc>
                <a:spcPct val="100000"/>
              </a:lnSpc>
              <a:spcBef>
                <a:spcPts val="100"/>
              </a:spcBef>
            </a:pPr>
            <a:r>
              <a:rPr sz="1700" spc="-434" dirty="0">
                <a:solidFill>
                  <a:srgbClr val="FBB040"/>
                </a:solidFill>
              </a:rPr>
              <a:t>ﺎـــــﻨــــــﺘــﯾؤر</a:t>
            </a:r>
            <a:endParaRPr sz="1700" dirty="0"/>
          </a:p>
        </p:txBody>
      </p:sp>
      <p:sp>
        <p:nvSpPr>
          <p:cNvPr id="22" name="object 22"/>
          <p:cNvSpPr txBox="1"/>
          <p:nvPr/>
        </p:nvSpPr>
        <p:spPr>
          <a:xfrm>
            <a:off x="627782" y="1346583"/>
            <a:ext cx="2537460" cy="1200970"/>
          </a:xfrm>
          <a:prstGeom prst="rect">
            <a:avLst/>
          </a:prstGeom>
        </p:spPr>
        <p:txBody>
          <a:bodyPr vert="horz" wrap="square" lIns="0" tIns="92075" rIns="0" bIns="0" rtlCol="0">
            <a:spAutoFit/>
          </a:bodyPr>
          <a:lstStyle/>
          <a:p>
            <a:pPr marL="12700" algn="r">
              <a:lnSpc>
                <a:spcPct val="100000"/>
              </a:lnSpc>
              <a:spcBef>
                <a:spcPts val="625"/>
              </a:spcBef>
            </a:pPr>
            <a:r>
              <a:rPr lang="ar-SA" sz="1100" b="1" spc="-215" dirty="0">
                <a:solidFill>
                  <a:srgbClr val="FFFFFF"/>
                </a:solidFill>
                <a:latin typeface="Courier New"/>
                <a:cs typeface="Courier New"/>
              </a:rPr>
              <a:t>التميز في العمل الخيري التنموي المؤسسي في منطقه مكة المكرمة</a:t>
            </a:r>
          </a:p>
          <a:p>
            <a:pPr>
              <a:lnSpc>
                <a:spcPct val="100000"/>
              </a:lnSpc>
              <a:spcBef>
                <a:spcPts val="5"/>
              </a:spcBef>
            </a:pPr>
            <a:endParaRPr lang="ar-SA" sz="1100" b="1" spc="-215" dirty="0">
              <a:solidFill>
                <a:srgbClr val="FFFFFF"/>
              </a:solidFill>
              <a:latin typeface="Courier New"/>
              <a:cs typeface="Courier New"/>
            </a:endParaRPr>
          </a:p>
          <a:p>
            <a:pPr>
              <a:lnSpc>
                <a:spcPct val="100000"/>
              </a:lnSpc>
              <a:spcBef>
                <a:spcPts val="5"/>
              </a:spcBef>
            </a:pPr>
            <a:endParaRPr lang="ar-SA" sz="1100" b="1" spc="-215" dirty="0">
              <a:solidFill>
                <a:srgbClr val="FFFFFF"/>
              </a:solidFill>
              <a:latin typeface="Courier New"/>
              <a:cs typeface="Courier New"/>
            </a:endParaRPr>
          </a:p>
          <a:p>
            <a:pPr>
              <a:lnSpc>
                <a:spcPct val="100000"/>
              </a:lnSpc>
              <a:spcBef>
                <a:spcPts val="5"/>
              </a:spcBef>
            </a:pPr>
            <a:endParaRPr sz="1100" b="1" spc="-215" dirty="0">
              <a:solidFill>
                <a:srgbClr val="FFFFFF"/>
              </a:solidFill>
              <a:latin typeface="Courier New"/>
              <a:cs typeface="Courier New"/>
            </a:endParaRPr>
          </a:p>
          <a:p>
            <a:pPr marL="1077595">
              <a:lnSpc>
                <a:spcPct val="100000"/>
              </a:lnSpc>
              <a:spcBef>
                <a:spcPts val="5"/>
              </a:spcBef>
            </a:pPr>
            <a:r>
              <a:rPr sz="1700" b="1" spc="-400" dirty="0">
                <a:solidFill>
                  <a:srgbClr val="FBB040"/>
                </a:solidFill>
                <a:latin typeface="Courier New"/>
                <a:cs typeface="Courier New"/>
              </a:rPr>
              <a:t>ﺎـــــــﻨـــ</a:t>
            </a:r>
            <a:r>
              <a:rPr sz="1700" b="1" spc="-400" dirty="0" err="1">
                <a:solidFill>
                  <a:srgbClr val="FBB040"/>
                </a:solidFill>
                <a:latin typeface="Courier New"/>
                <a:cs typeface="Courier New"/>
              </a:rPr>
              <a:t>ﺘـﻟﺎﺳر</a:t>
            </a:r>
            <a:endParaRPr sz="1700" b="1" spc="-400" dirty="0">
              <a:solidFill>
                <a:srgbClr val="FBB040"/>
              </a:solidFill>
              <a:latin typeface="Courier New"/>
              <a:cs typeface="Courier New"/>
            </a:endParaRPr>
          </a:p>
        </p:txBody>
      </p:sp>
      <p:sp>
        <p:nvSpPr>
          <p:cNvPr id="23" name="object 23"/>
          <p:cNvSpPr txBox="1"/>
          <p:nvPr/>
        </p:nvSpPr>
        <p:spPr>
          <a:xfrm>
            <a:off x="5337112" y="3714563"/>
            <a:ext cx="1668089" cy="1525033"/>
          </a:xfrm>
          <a:prstGeom prst="rect">
            <a:avLst/>
          </a:prstGeom>
        </p:spPr>
        <p:txBody>
          <a:bodyPr vert="horz" wrap="square" lIns="0" tIns="11430" rIns="0" bIns="0" rtlCol="0">
            <a:spAutoFit/>
          </a:bodyPr>
          <a:lstStyle/>
          <a:p>
            <a:pPr marL="30480" marR="5080" indent="-18415" algn="r">
              <a:lnSpc>
                <a:spcPct val="112400"/>
              </a:lnSpc>
              <a:spcBef>
                <a:spcPts val="90"/>
              </a:spcBef>
            </a:pPr>
            <a:r>
              <a:rPr lang="ar-SA" sz="4450" b="1" spc="-345" dirty="0">
                <a:solidFill>
                  <a:srgbClr val="FFFFFF"/>
                </a:solidFill>
                <a:latin typeface="Courier New"/>
                <a:cs typeface="Courier New"/>
              </a:rPr>
              <a:t> تعرف   علينا</a:t>
            </a:r>
            <a:endParaRPr sz="4450" dirty="0">
              <a:latin typeface="Courier New"/>
              <a:cs typeface="Courier New"/>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857395" y="824"/>
            <a:ext cx="247015" cy="545465"/>
            <a:chOff x="6857395" y="824"/>
            <a:chExt cx="247015" cy="545465"/>
          </a:xfrm>
        </p:grpSpPr>
        <p:sp>
          <p:nvSpPr>
            <p:cNvPr id="3" name="object 3"/>
            <p:cNvSpPr/>
            <p:nvPr/>
          </p:nvSpPr>
          <p:spPr>
            <a:xfrm>
              <a:off x="6857395" y="824"/>
              <a:ext cx="247015" cy="545465"/>
            </a:xfrm>
            <a:custGeom>
              <a:avLst/>
              <a:gdLst/>
              <a:ahLst/>
              <a:cxnLst/>
              <a:rect l="l" t="t" r="r" b="b"/>
              <a:pathLst>
                <a:path w="247015" h="545465">
                  <a:moveTo>
                    <a:pt x="246913" y="0"/>
                  </a:moveTo>
                  <a:lnTo>
                    <a:pt x="0" y="0"/>
                  </a:lnTo>
                  <a:lnTo>
                    <a:pt x="0" y="424395"/>
                  </a:lnTo>
                  <a:lnTo>
                    <a:pt x="9686" y="471349"/>
                  </a:lnTo>
                  <a:lnTo>
                    <a:pt x="36118" y="509701"/>
                  </a:lnTo>
                  <a:lnTo>
                    <a:pt x="75361" y="535519"/>
                  </a:lnTo>
                  <a:lnTo>
                    <a:pt x="123405" y="544982"/>
                  </a:lnTo>
                  <a:lnTo>
                    <a:pt x="171496" y="535511"/>
                  </a:lnTo>
                  <a:lnTo>
                    <a:pt x="210753" y="509677"/>
                  </a:lnTo>
                  <a:lnTo>
                    <a:pt x="237212" y="471349"/>
                  </a:lnTo>
                  <a:lnTo>
                    <a:pt x="246913" y="424395"/>
                  </a:lnTo>
                  <a:lnTo>
                    <a:pt x="246913" y="0"/>
                  </a:lnTo>
                  <a:close/>
                </a:path>
              </a:pathLst>
            </a:custGeom>
            <a:solidFill>
              <a:srgbClr val="E89B31"/>
            </a:solidFill>
          </p:spPr>
          <p:txBody>
            <a:bodyPr wrap="square" lIns="0" tIns="0" rIns="0" bIns="0" rtlCol="0"/>
            <a:lstStyle/>
            <a:p>
              <a:endParaRPr/>
            </a:p>
          </p:txBody>
        </p:sp>
        <p:pic>
          <p:nvPicPr>
            <p:cNvPr id="4" name="object 4"/>
            <p:cNvPicPr/>
            <p:nvPr/>
          </p:nvPicPr>
          <p:blipFill>
            <a:blip r:embed="rId2" cstate="print"/>
            <a:stretch>
              <a:fillRect/>
            </a:stretch>
          </p:blipFill>
          <p:spPr>
            <a:xfrm>
              <a:off x="6879159" y="327543"/>
              <a:ext cx="201498" cy="196748"/>
            </a:xfrm>
            <a:prstGeom prst="rect">
              <a:avLst/>
            </a:prstGeom>
          </p:spPr>
        </p:pic>
      </p:grpSp>
      <p:sp>
        <p:nvSpPr>
          <p:cNvPr id="5" name="object 5"/>
          <p:cNvSpPr txBox="1"/>
          <p:nvPr/>
        </p:nvSpPr>
        <p:spPr>
          <a:xfrm>
            <a:off x="6910424" y="336754"/>
            <a:ext cx="139065" cy="143629"/>
          </a:xfrm>
          <a:prstGeom prst="rect">
            <a:avLst/>
          </a:prstGeom>
        </p:spPr>
        <p:txBody>
          <a:bodyPr vert="horz" wrap="square" lIns="0" tIns="12700" rIns="0" bIns="0" rtlCol="0">
            <a:spAutoFit/>
          </a:bodyPr>
          <a:lstStyle/>
          <a:p>
            <a:pPr marL="12700">
              <a:lnSpc>
                <a:spcPct val="100000"/>
              </a:lnSpc>
              <a:spcBef>
                <a:spcPts val="100"/>
              </a:spcBef>
            </a:pPr>
            <a:r>
              <a:rPr lang="en-US" sz="850" b="1" spc="-25" dirty="0">
                <a:solidFill>
                  <a:srgbClr val="505457"/>
                </a:solidFill>
                <a:latin typeface="Roboto"/>
                <a:cs typeface="Roboto"/>
              </a:rPr>
              <a:t>11</a:t>
            </a:r>
            <a:endParaRPr sz="850" dirty="0">
              <a:latin typeface="Roboto"/>
              <a:cs typeface="Roboto"/>
            </a:endParaRPr>
          </a:p>
        </p:txBody>
      </p:sp>
      <p:grpSp>
        <p:nvGrpSpPr>
          <p:cNvPr id="6" name="object 6"/>
          <p:cNvGrpSpPr/>
          <p:nvPr/>
        </p:nvGrpSpPr>
        <p:grpSpPr>
          <a:xfrm>
            <a:off x="0" y="0"/>
            <a:ext cx="7538284" cy="5334000"/>
            <a:chOff x="0" y="0"/>
            <a:chExt cx="7538284" cy="5334000"/>
          </a:xfrm>
        </p:grpSpPr>
        <p:pic>
          <p:nvPicPr>
            <p:cNvPr id="7" name="object 7"/>
            <p:cNvPicPr/>
            <p:nvPr/>
          </p:nvPicPr>
          <p:blipFill>
            <a:blip r:embed="rId3" cstate="print"/>
            <a:stretch>
              <a:fillRect/>
            </a:stretch>
          </p:blipFill>
          <p:spPr>
            <a:xfrm>
              <a:off x="0" y="0"/>
              <a:ext cx="2463558" cy="4572927"/>
            </a:xfrm>
            <a:prstGeom prst="rect">
              <a:avLst/>
            </a:prstGeom>
          </p:spPr>
        </p:pic>
        <p:pic>
          <p:nvPicPr>
            <p:cNvPr id="8" name="object 8"/>
            <p:cNvPicPr/>
            <p:nvPr/>
          </p:nvPicPr>
          <p:blipFill>
            <a:blip r:embed="rId4" cstate="print"/>
            <a:stretch>
              <a:fillRect/>
            </a:stretch>
          </p:blipFill>
          <p:spPr>
            <a:xfrm>
              <a:off x="2264330" y="608356"/>
              <a:ext cx="5273954" cy="4725644"/>
            </a:xfrm>
            <a:prstGeom prst="rect">
              <a:avLst/>
            </a:prstGeom>
          </p:spPr>
        </p:pic>
        <p:sp>
          <p:nvSpPr>
            <p:cNvPr id="9" name="object 9"/>
            <p:cNvSpPr/>
            <p:nvPr/>
          </p:nvSpPr>
          <p:spPr>
            <a:xfrm>
              <a:off x="5939544" y="2153098"/>
              <a:ext cx="1346200" cy="1175385"/>
            </a:xfrm>
            <a:custGeom>
              <a:avLst/>
              <a:gdLst/>
              <a:ahLst/>
              <a:cxnLst/>
              <a:rect l="l" t="t" r="r" b="b"/>
              <a:pathLst>
                <a:path w="1346200" h="1175385">
                  <a:moveTo>
                    <a:pt x="1206715" y="0"/>
                  </a:moveTo>
                  <a:lnTo>
                    <a:pt x="0" y="865263"/>
                  </a:lnTo>
                  <a:lnTo>
                    <a:pt x="30156" y="904437"/>
                  </a:lnTo>
                  <a:lnTo>
                    <a:pt x="62800" y="941485"/>
                  </a:lnTo>
                  <a:lnTo>
                    <a:pt x="97807" y="976283"/>
                  </a:lnTo>
                  <a:lnTo>
                    <a:pt x="135053" y="1008706"/>
                  </a:lnTo>
                  <a:lnTo>
                    <a:pt x="174414" y="1038631"/>
                  </a:lnTo>
                  <a:lnTo>
                    <a:pt x="215766" y="1065933"/>
                  </a:lnTo>
                  <a:lnTo>
                    <a:pt x="258984" y="1090488"/>
                  </a:lnTo>
                  <a:lnTo>
                    <a:pt x="303945" y="1112172"/>
                  </a:lnTo>
                  <a:lnTo>
                    <a:pt x="350524" y="1130861"/>
                  </a:lnTo>
                  <a:lnTo>
                    <a:pt x="398598" y="1146430"/>
                  </a:lnTo>
                  <a:lnTo>
                    <a:pt x="448041" y="1158756"/>
                  </a:lnTo>
                  <a:lnTo>
                    <a:pt x="498731" y="1167714"/>
                  </a:lnTo>
                  <a:lnTo>
                    <a:pt x="550542" y="1173179"/>
                  </a:lnTo>
                  <a:lnTo>
                    <a:pt x="603351" y="1175029"/>
                  </a:lnTo>
                  <a:lnTo>
                    <a:pt x="652164" y="1173450"/>
                  </a:lnTo>
                  <a:lnTo>
                    <a:pt x="700135" y="1168778"/>
                  </a:lnTo>
                  <a:lnTo>
                    <a:pt x="747164" y="1161110"/>
                  </a:lnTo>
                  <a:lnTo>
                    <a:pt x="793155" y="1150545"/>
                  </a:lnTo>
                  <a:lnTo>
                    <a:pt x="838009" y="1137181"/>
                  </a:lnTo>
                  <a:lnTo>
                    <a:pt x="881628" y="1121115"/>
                  </a:lnTo>
                  <a:lnTo>
                    <a:pt x="923915" y="1102445"/>
                  </a:lnTo>
                  <a:lnTo>
                    <a:pt x="964773" y="1081268"/>
                  </a:lnTo>
                  <a:lnTo>
                    <a:pt x="1004102" y="1057684"/>
                  </a:lnTo>
                  <a:lnTo>
                    <a:pt x="1041806" y="1031789"/>
                  </a:lnTo>
                  <a:lnTo>
                    <a:pt x="1077786" y="1003682"/>
                  </a:lnTo>
                  <a:lnTo>
                    <a:pt x="1111945" y="973459"/>
                  </a:lnTo>
                  <a:lnTo>
                    <a:pt x="1144184" y="941220"/>
                  </a:lnTo>
                  <a:lnTo>
                    <a:pt x="1174407" y="907062"/>
                  </a:lnTo>
                  <a:lnTo>
                    <a:pt x="1202514" y="871082"/>
                  </a:lnTo>
                  <a:lnTo>
                    <a:pt x="1228410" y="833379"/>
                  </a:lnTo>
                  <a:lnTo>
                    <a:pt x="1251994" y="794051"/>
                  </a:lnTo>
                  <a:lnTo>
                    <a:pt x="1273170" y="753194"/>
                  </a:lnTo>
                  <a:lnTo>
                    <a:pt x="1291841" y="710908"/>
                  </a:lnTo>
                  <a:lnTo>
                    <a:pt x="1307907" y="667289"/>
                  </a:lnTo>
                  <a:lnTo>
                    <a:pt x="1321271" y="622436"/>
                  </a:lnTo>
                  <a:lnTo>
                    <a:pt x="1331836" y="576447"/>
                  </a:lnTo>
                  <a:lnTo>
                    <a:pt x="1339504" y="529419"/>
                  </a:lnTo>
                  <a:lnTo>
                    <a:pt x="1344176" y="481450"/>
                  </a:lnTo>
                  <a:lnTo>
                    <a:pt x="1345755" y="432638"/>
                  </a:lnTo>
                  <a:lnTo>
                    <a:pt x="1343868" y="379295"/>
                  </a:lnTo>
                  <a:lnTo>
                    <a:pt x="1338291" y="326972"/>
                  </a:lnTo>
                  <a:lnTo>
                    <a:pt x="1329153" y="275796"/>
                  </a:lnTo>
                  <a:lnTo>
                    <a:pt x="1316582" y="225896"/>
                  </a:lnTo>
                  <a:lnTo>
                    <a:pt x="1300706" y="177399"/>
                  </a:lnTo>
                  <a:lnTo>
                    <a:pt x="1281653" y="130433"/>
                  </a:lnTo>
                  <a:lnTo>
                    <a:pt x="1259552" y="85126"/>
                  </a:lnTo>
                  <a:lnTo>
                    <a:pt x="1234530" y="41606"/>
                  </a:lnTo>
                  <a:lnTo>
                    <a:pt x="1206715" y="0"/>
                  </a:lnTo>
                  <a:close/>
                </a:path>
              </a:pathLst>
            </a:custGeom>
            <a:solidFill>
              <a:srgbClr val="11BAAD"/>
            </a:solidFill>
          </p:spPr>
          <p:txBody>
            <a:bodyPr wrap="square" lIns="0" tIns="0" rIns="0" bIns="0" rtlCol="0"/>
            <a:lstStyle/>
            <a:p>
              <a:endParaRPr/>
            </a:p>
          </p:txBody>
        </p:sp>
        <p:sp>
          <p:nvSpPr>
            <p:cNvPr id="10" name="object 10"/>
            <p:cNvSpPr/>
            <p:nvPr/>
          </p:nvSpPr>
          <p:spPr>
            <a:xfrm>
              <a:off x="5868636" y="1894935"/>
              <a:ext cx="1333500" cy="1333500"/>
            </a:xfrm>
            <a:custGeom>
              <a:avLst/>
              <a:gdLst/>
              <a:ahLst/>
              <a:cxnLst/>
              <a:rect l="l" t="t" r="r" b="b"/>
              <a:pathLst>
                <a:path w="1333500" h="1333500">
                  <a:moveTo>
                    <a:pt x="666496" y="0"/>
                  </a:moveTo>
                  <a:lnTo>
                    <a:pt x="618897" y="1673"/>
                  </a:lnTo>
                  <a:lnTo>
                    <a:pt x="572202" y="6618"/>
                  </a:lnTo>
                  <a:lnTo>
                    <a:pt x="526522" y="14722"/>
                  </a:lnTo>
                  <a:lnTo>
                    <a:pt x="481972" y="25872"/>
                  </a:lnTo>
                  <a:lnTo>
                    <a:pt x="438663" y="39956"/>
                  </a:lnTo>
                  <a:lnTo>
                    <a:pt x="396709" y="56860"/>
                  </a:lnTo>
                  <a:lnTo>
                    <a:pt x="356222" y="76472"/>
                  </a:lnTo>
                  <a:lnTo>
                    <a:pt x="317315" y="98679"/>
                  </a:lnTo>
                  <a:lnTo>
                    <a:pt x="280101" y="123368"/>
                  </a:lnTo>
                  <a:lnTo>
                    <a:pt x="244692" y="150427"/>
                  </a:lnTo>
                  <a:lnTo>
                    <a:pt x="211202" y="179743"/>
                  </a:lnTo>
                  <a:lnTo>
                    <a:pt x="179743" y="211202"/>
                  </a:lnTo>
                  <a:lnTo>
                    <a:pt x="150427" y="244692"/>
                  </a:lnTo>
                  <a:lnTo>
                    <a:pt x="123368" y="280101"/>
                  </a:lnTo>
                  <a:lnTo>
                    <a:pt x="98679" y="317315"/>
                  </a:lnTo>
                  <a:lnTo>
                    <a:pt x="76472" y="356222"/>
                  </a:lnTo>
                  <a:lnTo>
                    <a:pt x="56860" y="396709"/>
                  </a:lnTo>
                  <a:lnTo>
                    <a:pt x="39956" y="438663"/>
                  </a:lnTo>
                  <a:lnTo>
                    <a:pt x="25872" y="481972"/>
                  </a:lnTo>
                  <a:lnTo>
                    <a:pt x="14722" y="526522"/>
                  </a:lnTo>
                  <a:lnTo>
                    <a:pt x="6618" y="572202"/>
                  </a:lnTo>
                  <a:lnTo>
                    <a:pt x="1673" y="618897"/>
                  </a:lnTo>
                  <a:lnTo>
                    <a:pt x="0" y="666495"/>
                  </a:lnTo>
                  <a:lnTo>
                    <a:pt x="1673" y="714094"/>
                  </a:lnTo>
                  <a:lnTo>
                    <a:pt x="6618" y="760789"/>
                  </a:lnTo>
                  <a:lnTo>
                    <a:pt x="14722" y="806469"/>
                  </a:lnTo>
                  <a:lnTo>
                    <a:pt x="25872" y="851019"/>
                  </a:lnTo>
                  <a:lnTo>
                    <a:pt x="39956" y="894328"/>
                  </a:lnTo>
                  <a:lnTo>
                    <a:pt x="56860" y="936282"/>
                  </a:lnTo>
                  <a:lnTo>
                    <a:pt x="76472" y="976769"/>
                  </a:lnTo>
                  <a:lnTo>
                    <a:pt x="98679" y="1015676"/>
                  </a:lnTo>
                  <a:lnTo>
                    <a:pt x="123368" y="1052890"/>
                  </a:lnTo>
                  <a:lnTo>
                    <a:pt x="150427" y="1088299"/>
                  </a:lnTo>
                  <a:lnTo>
                    <a:pt x="179743" y="1121789"/>
                  </a:lnTo>
                  <a:lnTo>
                    <a:pt x="211202" y="1153248"/>
                  </a:lnTo>
                  <a:lnTo>
                    <a:pt x="244692" y="1182564"/>
                  </a:lnTo>
                  <a:lnTo>
                    <a:pt x="280101" y="1209623"/>
                  </a:lnTo>
                  <a:lnTo>
                    <a:pt x="317315" y="1234312"/>
                  </a:lnTo>
                  <a:lnTo>
                    <a:pt x="356222" y="1256519"/>
                  </a:lnTo>
                  <a:lnTo>
                    <a:pt x="396709" y="1276131"/>
                  </a:lnTo>
                  <a:lnTo>
                    <a:pt x="438663" y="1293035"/>
                  </a:lnTo>
                  <a:lnTo>
                    <a:pt x="481972" y="1307119"/>
                  </a:lnTo>
                  <a:lnTo>
                    <a:pt x="526522" y="1318269"/>
                  </a:lnTo>
                  <a:lnTo>
                    <a:pt x="572202" y="1326373"/>
                  </a:lnTo>
                  <a:lnTo>
                    <a:pt x="618897" y="1331318"/>
                  </a:lnTo>
                  <a:lnTo>
                    <a:pt x="666496" y="1332991"/>
                  </a:lnTo>
                  <a:lnTo>
                    <a:pt x="717336" y="1331082"/>
                  </a:lnTo>
                  <a:lnTo>
                    <a:pt x="767136" y="1325444"/>
                  </a:lnTo>
                  <a:lnTo>
                    <a:pt x="815759" y="1316215"/>
                  </a:lnTo>
                  <a:lnTo>
                    <a:pt x="863064" y="1303531"/>
                  </a:lnTo>
                  <a:lnTo>
                    <a:pt x="908915" y="1287530"/>
                  </a:lnTo>
                  <a:lnTo>
                    <a:pt x="953173" y="1268348"/>
                  </a:lnTo>
                  <a:lnTo>
                    <a:pt x="998701" y="1244424"/>
                  </a:lnTo>
                  <a:lnTo>
                    <a:pt x="1042071" y="1217174"/>
                  </a:lnTo>
                  <a:lnTo>
                    <a:pt x="1083113" y="1186768"/>
                  </a:lnTo>
                  <a:lnTo>
                    <a:pt x="1121656" y="1153378"/>
                  </a:lnTo>
                  <a:lnTo>
                    <a:pt x="1157533" y="1117171"/>
                  </a:lnTo>
                  <a:lnTo>
                    <a:pt x="1190574" y="1078318"/>
                  </a:lnTo>
                  <a:lnTo>
                    <a:pt x="1218952" y="1039457"/>
                  </a:lnTo>
                  <a:lnTo>
                    <a:pt x="1244522" y="998539"/>
                  </a:lnTo>
                  <a:lnTo>
                    <a:pt x="1267143" y="955708"/>
                  </a:lnTo>
                  <a:lnTo>
                    <a:pt x="1286673" y="911106"/>
                  </a:lnTo>
                  <a:lnTo>
                    <a:pt x="1302970" y="864875"/>
                  </a:lnTo>
                  <a:lnTo>
                    <a:pt x="1315892" y="817156"/>
                  </a:lnTo>
                  <a:lnTo>
                    <a:pt x="1325297" y="768091"/>
                  </a:lnTo>
                  <a:lnTo>
                    <a:pt x="1331044" y="717824"/>
                  </a:lnTo>
                  <a:lnTo>
                    <a:pt x="1332992" y="666495"/>
                  </a:lnTo>
                  <a:lnTo>
                    <a:pt x="1331318" y="618897"/>
                  </a:lnTo>
                  <a:lnTo>
                    <a:pt x="1326373" y="572202"/>
                  </a:lnTo>
                  <a:lnTo>
                    <a:pt x="1318269" y="526522"/>
                  </a:lnTo>
                  <a:lnTo>
                    <a:pt x="1307120" y="481972"/>
                  </a:lnTo>
                  <a:lnTo>
                    <a:pt x="1293036" y="438663"/>
                  </a:lnTo>
                  <a:lnTo>
                    <a:pt x="1276133" y="396709"/>
                  </a:lnTo>
                  <a:lnTo>
                    <a:pt x="1256521" y="356222"/>
                  </a:lnTo>
                  <a:lnTo>
                    <a:pt x="1234315" y="317315"/>
                  </a:lnTo>
                  <a:lnTo>
                    <a:pt x="1209626" y="280101"/>
                  </a:lnTo>
                  <a:lnTo>
                    <a:pt x="1182568" y="244692"/>
                  </a:lnTo>
                  <a:lnTo>
                    <a:pt x="1153253" y="211202"/>
                  </a:lnTo>
                  <a:lnTo>
                    <a:pt x="1121794" y="179743"/>
                  </a:lnTo>
                  <a:lnTo>
                    <a:pt x="1088304" y="150427"/>
                  </a:lnTo>
                  <a:lnTo>
                    <a:pt x="1052896" y="123368"/>
                  </a:lnTo>
                  <a:lnTo>
                    <a:pt x="1015681" y="98679"/>
                  </a:lnTo>
                  <a:lnTo>
                    <a:pt x="976774" y="76472"/>
                  </a:lnTo>
                  <a:lnTo>
                    <a:pt x="936287" y="56860"/>
                  </a:lnTo>
                  <a:lnTo>
                    <a:pt x="894333" y="39956"/>
                  </a:lnTo>
                  <a:lnTo>
                    <a:pt x="851023" y="25872"/>
                  </a:lnTo>
                  <a:lnTo>
                    <a:pt x="806472" y="14722"/>
                  </a:lnTo>
                  <a:lnTo>
                    <a:pt x="760792" y="6618"/>
                  </a:lnTo>
                  <a:lnTo>
                    <a:pt x="714096" y="1673"/>
                  </a:lnTo>
                  <a:lnTo>
                    <a:pt x="666496" y="0"/>
                  </a:lnTo>
                  <a:close/>
                </a:path>
              </a:pathLst>
            </a:custGeom>
            <a:solidFill>
              <a:srgbClr val="E7E7E5"/>
            </a:solidFill>
          </p:spPr>
          <p:txBody>
            <a:bodyPr wrap="square" lIns="0" tIns="0" rIns="0" bIns="0" rtlCol="0"/>
            <a:lstStyle/>
            <a:p>
              <a:endParaRPr dirty="0"/>
            </a:p>
          </p:txBody>
        </p:sp>
      </p:grpSp>
      <p:sp>
        <p:nvSpPr>
          <p:cNvPr id="13" name="object 13"/>
          <p:cNvSpPr/>
          <p:nvPr/>
        </p:nvSpPr>
        <p:spPr>
          <a:xfrm>
            <a:off x="6692444" y="2809651"/>
            <a:ext cx="383540" cy="378460"/>
          </a:xfrm>
          <a:custGeom>
            <a:avLst/>
            <a:gdLst/>
            <a:ahLst/>
            <a:cxnLst/>
            <a:rect l="l" t="t" r="r" b="b"/>
            <a:pathLst>
              <a:path w="383540" h="378460">
                <a:moveTo>
                  <a:pt x="191706" y="0"/>
                </a:moveTo>
                <a:lnTo>
                  <a:pt x="147748" y="5062"/>
                </a:lnTo>
                <a:lnTo>
                  <a:pt x="107397" y="19484"/>
                </a:lnTo>
                <a:lnTo>
                  <a:pt x="71802" y="42114"/>
                </a:lnTo>
                <a:lnTo>
                  <a:pt x="42114" y="71802"/>
                </a:lnTo>
                <a:lnTo>
                  <a:pt x="19484" y="107397"/>
                </a:lnTo>
                <a:lnTo>
                  <a:pt x="5062" y="147748"/>
                </a:lnTo>
                <a:lnTo>
                  <a:pt x="0" y="191706"/>
                </a:lnTo>
                <a:lnTo>
                  <a:pt x="7136" y="243705"/>
                </a:lnTo>
                <a:lnTo>
                  <a:pt x="27249" y="290274"/>
                </a:lnTo>
                <a:lnTo>
                  <a:pt x="58391" y="329467"/>
                </a:lnTo>
                <a:lnTo>
                  <a:pt x="98615" y="359333"/>
                </a:lnTo>
                <a:lnTo>
                  <a:pt x="145973" y="377926"/>
                </a:lnTo>
                <a:lnTo>
                  <a:pt x="191502" y="354002"/>
                </a:lnTo>
                <a:lnTo>
                  <a:pt x="234872" y="326754"/>
                </a:lnTo>
                <a:lnTo>
                  <a:pt x="275913" y="296351"/>
                </a:lnTo>
                <a:lnTo>
                  <a:pt x="314457" y="262961"/>
                </a:lnTo>
                <a:lnTo>
                  <a:pt x="350334" y="226753"/>
                </a:lnTo>
                <a:lnTo>
                  <a:pt x="383374" y="187896"/>
                </a:lnTo>
                <a:lnTo>
                  <a:pt x="375735" y="137822"/>
                </a:lnTo>
                <a:lnTo>
                  <a:pt x="356023" y="92903"/>
                </a:lnTo>
                <a:lnTo>
                  <a:pt x="326002" y="54900"/>
                </a:lnTo>
                <a:lnTo>
                  <a:pt x="287434" y="25574"/>
                </a:lnTo>
                <a:lnTo>
                  <a:pt x="242081" y="6687"/>
                </a:lnTo>
                <a:lnTo>
                  <a:pt x="191706" y="0"/>
                </a:lnTo>
                <a:close/>
              </a:path>
            </a:pathLst>
          </a:custGeom>
          <a:solidFill>
            <a:srgbClr val="11BAAD"/>
          </a:solidFill>
        </p:spPr>
        <p:txBody>
          <a:bodyPr wrap="square" lIns="0" tIns="0" rIns="0" bIns="0" rtlCol="0"/>
          <a:lstStyle/>
          <a:p>
            <a:endParaRPr/>
          </a:p>
        </p:txBody>
      </p:sp>
      <p:sp>
        <p:nvSpPr>
          <p:cNvPr id="14" name="object 14"/>
          <p:cNvSpPr txBox="1"/>
          <p:nvPr/>
        </p:nvSpPr>
        <p:spPr>
          <a:xfrm>
            <a:off x="6814438" y="2862447"/>
            <a:ext cx="156210" cy="240029"/>
          </a:xfrm>
          <a:prstGeom prst="rect">
            <a:avLst/>
          </a:prstGeom>
        </p:spPr>
        <p:txBody>
          <a:bodyPr vert="horz" wrap="square" lIns="0" tIns="13335" rIns="0" bIns="0" rtlCol="0">
            <a:spAutoFit/>
          </a:bodyPr>
          <a:lstStyle/>
          <a:p>
            <a:pPr marL="12700">
              <a:lnSpc>
                <a:spcPct val="100000"/>
              </a:lnSpc>
              <a:spcBef>
                <a:spcPts val="105"/>
              </a:spcBef>
            </a:pPr>
            <a:r>
              <a:rPr sz="1400" b="1" spc="-360" dirty="0">
                <a:solidFill>
                  <a:srgbClr val="FFFFFF"/>
                </a:solidFill>
                <a:latin typeface="Courier New"/>
                <a:cs typeface="Courier New"/>
              </a:rPr>
              <a:t>٠١</a:t>
            </a:r>
            <a:endParaRPr sz="1400" dirty="0">
              <a:latin typeface="Courier New"/>
              <a:cs typeface="Courier New"/>
            </a:endParaRPr>
          </a:p>
        </p:txBody>
      </p:sp>
      <p:grpSp>
        <p:nvGrpSpPr>
          <p:cNvPr id="15" name="object 15"/>
          <p:cNvGrpSpPr/>
          <p:nvPr/>
        </p:nvGrpSpPr>
        <p:grpSpPr>
          <a:xfrm>
            <a:off x="4246189" y="1905000"/>
            <a:ext cx="1440815" cy="1649730"/>
            <a:chOff x="4250346" y="1919234"/>
            <a:chExt cx="1440815" cy="1649730"/>
          </a:xfrm>
        </p:grpSpPr>
        <p:pic>
          <p:nvPicPr>
            <p:cNvPr id="16" name="object 16"/>
            <p:cNvPicPr/>
            <p:nvPr/>
          </p:nvPicPr>
          <p:blipFill>
            <a:blip r:embed="rId5" cstate="print"/>
            <a:stretch>
              <a:fillRect/>
            </a:stretch>
          </p:blipFill>
          <p:spPr>
            <a:xfrm>
              <a:off x="4250346" y="3148419"/>
              <a:ext cx="1396123" cy="420242"/>
            </a:xfrm>
            <a:prstGeom prst="rect">
              <a:avLst/>
            </a:prstGeom>
          </p:spPr>
        </p:pic>
        <p:sp>
          <p:nvSpPr>
            <p:cNvPr id="17" name="object 17"/>
            <p:cNvSpPr/>
            <p:nvPr/>
          </p:nvSpPr>
          <p:spPr>
            <a:xfrm>
              <a:off x="4345060" y="2153098"/>
              <a:ext cx="1346200" cy="1175385"/>
            </a:xfrm>
            <a:custGeom>
              <a:avLst/>
              <a:gdLst/>
              <a:ahLst/>
              <a:cxnLst/>
              <a:rect l="l" t="t" r="r" b="b"/>
              <a:pathLst>
                <a:path w="1346200" h="1175385">
                  <a:moveTo>
                    <a:pt x="1206715" y="0"/>
                  </a:moveTo>
                  <a:lnTo>
                    <a:pt x="0" y="865263"/>
                  </a:lnTo>
                  <a:lnTo>
                    <a:pt x="30156" y="904437"/>
                  </a:lnTo>
                  <a:lnTo>
                    <a:pt x="62800" y="941485"/>
                  </a:lnTo>
                  <a:lnTo>
                    <a:pt x="97807" y="976283"/>
                  </a:lnTo>
                  <a:lnTo>
                    <a:pt x="135053" y="1008706"/>
                  </a:lnTo>
                  <a:lnTo>
                    <a:pt x="174414" y="1038631"/>
                  </a:lnTo>
                  <a:lnTo>
                    <a:pt x="215766" y="1065933"/>
                  </a:lnTo>
                  <a:lnTo>
                    <a:pt x="258984" y="1090488"/>
                  </a:lnTo>
                  <a:lnTo>
                    <a:pt x="303945" y="1112172"/>
                  </a:lnTo>
                  <a:lnTo>
                    <a:pt x="350524" y="1130861"/>
                  </a:lnTo>
                  <a:lnTo>
                    <a:pt x="398598" y="1146430"/>
                  </a:lnTo>
                  <a:lnTo>
                    <a:pt x="448041" y="1158756"/>
                  </a:lnTo>
                  <a:lnTo>
                    <a:pt x="498731" y="1167714"/>
                  </a:lnTo>
                  <a:lnTo>
                    <a:pt x="550542" y="1173179"/>
                  </a:lnTo>
                  <a:lnTo>
                    <a:pt x="603351" y="1175029"/>
                  </a:lnTo>
                  <a:lnTo>
                    <a:pt x="652164" y="1173450"/>
                  </a:lnTo>
                  <a:lnTo>
                    <a:pt x="700135" y="1168778"/>
                  </a:lnTo>
                  <a:lnTo>
                    <a:pt x="747164" y="1161110"/>
                  </a:lnTo>
                  <a:lnTo>
                    <a:pt x="793155" y="1150545"/>
                  </a:lnTo>
                  <a:lnTo>
                    <a:pt x="838009" y="1137181"/>
                  </a:lnTo>
                  <a:lnTo>
                    <a:pt x="881628" y="1121115"/>
                  </a:lnTo>
                  <a:lnTo>
                    <a:pt x="923915" y="1102445"/>
                  </a:lnTo>
                  <a:lnTo>
                    <a:pt x="964773" y="1081268"/>
                  </a:lnTo>
                  <a:lnTo>
                    <a:pt x="1004102" y="1057684"/>
                  </a:lnTo>
                  <a:lnTo>
                    <a:pt x="1041806" y="1031789"/>
                  </a:lnTo>
                  <a:lnTo>
                    <a:pt x="1077786" y="1003682"/>
                  </a:lnTo>
                  <a:lnTo>
                    <a:pt x="1111945" y="973459"/>
                  </a:lnTo>
                  <a:lnTo>
                    <a:pt x="1144184" y="941220"/>
                  </a:lnTo>
                  <a:lnTo>
                    <a:pt x="1174407" y="907062"/>
                  </a:lnTo>
                  <a:lnTo>
                    <a:pt x="1202514" y="871082"/>
                  </a:lnTo>
                  <a:lnTo>
                    <a:pt x="1228410" y="833379"/>
                  </a:lnTo>
                  <a:lnTo>
                    <a:pt x="1251994" y="794051"/>
                  </a:lnTo>
                  <a:lnTo>
                    <a:pt x="1273170" y="753194"/>
                  </a:lnTo>
                  <a:lnTo>
                    <a:pt x="1291841" y="710908"/>
                  </a:lnTo>
                  <a:lnTo>
                    <a:pt x="1307907" y="667289"/>
                  </a:lnTo>
                  <a:lnTo>
                    <a:pt x="1321271" y="622436"/>
                  </a:lnTo>
                  <a:lnTo>
                    <a:pt x="1331836" y="576447"/>
                  </a:lnTo>
                  <a:lnTo>
                    <a:pt x="1339504" y="529419"/>
                  </a:lnTo>
                  <a:lnTo>
                    <a:pt x="1344176" y="481450"/>
                  </a:lnTo>
                  <a:lnTo>
                    <a:pt x="1345755" y="432638"/>
                  </a:lnTo>
                  <a:lnTo>
                    <a:pt x="1343868" y="379295"/>
                  </a:lnTo>
                  <a:lnTo>
                    <a:pt x="1338291" y="326972"/>
                  </a:lnTo>
                  <a:lnTo>
                    <a:pt x="1329153" y="275796"/>
                  </a:lnTo>
                  <a:lnTo>
                    <a:pt x="1316582" y="225896"/>
                  </a:lnTo>
                  <a:lnTo>
                    <a:pt x="1300706" y="177399"/>
                  </a:lnTo>
                  <a:lnTo>
                    <a:pt x="1281653" y="130433"/>
                  </a:lnTo>
                  <a:lnTo>
                    <a:pt x="1259552" y="85126"/>
                  </a:lnTo>
                  <a:lnTo>
                    <a:pt x="1234530" y="41606"/>
                  </a:lnTo>
                  <a:lnTo>
                    <a:pt x="1206715" y="0"/>
                  </a:lnTo>
                  <a:close/>
                </a:path>
              </a:pathLst>
            </a:custGeom>
            <a:solidFill>
              <a:srgbClr val="11BAAD"/>
            </a:solidFill>
          </p:spPr>
          <p:txBody>
            <a:bodyPr wrap="square" lIns="0" tIns="0" rIns="0" bIns="0" rtlCol="0"/>
            <a:lstStyle/>
            <a:p>
              <a:endParaRPr/>
            </a:p>
          </p:txBody>
        </p:sp>
        <p:sp>
          <p:nvSpPr>
            <p:cNvPr id="18" name="object 18"/>
            <p:cNvSpPr/>
            <p:nvPr/>
          </p:nvSpPr>
          <p:spPr>
            <a:xfrm>
              <a:off x="4281916" y="1919234"/>
              <a:ext cx="1333500" cy="1333500"/>
            </a:xfrm>
            <a:custGeom>
              <a:avLst/>
              <a:gdLst/>
              <a:ahLst/>
              <a:cxnLst/>
              <a:rect l="l" t="t" r="r" b="b"/>
              <a:pathLst>
                <a:path w="1333500" h="1333500">
                  <a:moveTo>
                    <a:pt x="666496" y="0"/>
                  </a:moveTo>
                  <a:lnTo>
                    <a:pt x="618897" y="1673"/>
                  </a:lnTo>
                  <a:lnTo>
                    <a:pt x="572202" y="6618"/>
                  </a:lnTo>
                  <a:lnTo>
                    <a:pt x="526522" y="14722"/>
                  </a:lnTo>
                  <a:lnTo>
                    <a:pt x="481972" y="25872"/>
                  </a:lnTo>
                  <a:lnTo>
                    <a:pt x="438663" y="39956"/>
                  </a:lnTo>
                  <a:lnTo>
                    <a:pt x="396709" y="56860"/>
                  </a:lnTo>
                  <a:lnTo>
                    <a:pt x="356222" y="76472"/>
                  </a:lnTo>
                  <a:lnTo>
                    <a:pt x="317315" y="98679"/>
                  </a:lnTo>
                  <a:lnTo>
                    <a:pt x="280101" y="123368"/>
                  </a:lnTo>
                  <a:lnTo>
                    <a:pt x="244692" y="150427"/>
                  </a:lnTo>
                  <a:lnTo>
                    <a:pt x="211202" y="179743"/>
                  </a:lnTo>
                  <a:lnTo>
                    <a:pt x="179743" y="211202"/>
                  </a:lnTo>
                  <a:lnTo>
                    <a:pt x="150427" y="244692"/>
                  </a:lnTo>
                  <a:lnTo>
                    <a:pt x="123368" y="280101"/>
                  </a:lnTo>
                  <a:lnTo>
                    <a:pt x="98679" y="317315"/>
                  </a:lnTo>
                  <a:lnTo>
                    <a:pt x="76472" y="356222"/>
                  </a:lnTo>
                  <a:lnTo>
                    <a:pt x="56860" y="396709"/>
                  </a:lnTo>
                  <a:lnTo>
                    <a:pt x="39956" y="438663"/>
                  </a:lnTo>
                  <a:lnTo>
                    <a:pt x="25872" y="481972"/>
                  </a:lnTo>
                  <a:lnTo>
                    <a:pt x="14722" y="526522"/>
                  </a:lnTo>
                  <a:lnTo>
                    <a:pt x="6618" y="572202"/>
                  </a:lnTo>
                  <a:lnTo>
                    <a:pt x="1673" y="618897"/>
                  </a:lnTo>
                  <a:lnTo>
                    <a:pt x="0" y="666495"/>
                  </a:lnTo>
                  <a:lnTo>
                    <a:pt x="1673" y="714094"/>
                  </a:lnTo>
                  <a:lnTo>
                    <a:pt x="6618" y="760789"/>
                  </a:lnTo>
                  <a:lnTo>
                    <a:pt x="14722" y="806469"/>
                  </a:lnTo>
                  <a:lnTo>
                    <a:pt x="25872" y="851019"/>
                  </a:lnTo>
                  <a:lnTo>
                    <a:pt x="39956" y="894328"/>
                  </a:lnTo>
                  <a:lnTo>
                    <a:pt x="56860" y="936282"/>
                  </a:lnTo>
                  <a:lnTo>
                    <a:pt x="76472" y="976769"/>
                  </a:lnTo>
                  <a:lnTo>
                    <a:pt x="98679" y="1015676"/>
                  </a:lnTo>
                  <a:lnTo>
                    <a:pt x="123368" y="1052890"/>
                  </a:lnTo>
                  <a:lnTo>
                    <a:pt x="150427" y="1088299"/>
                  </a:lnTo>
                  <a:lnTo>
                    <a:pt x="179743" y="1121789"/>
                  </a:lnTo>
                  <a:lnTo>
                    <a:pt x="211202" y="1153248"/>
                  </a:lnTo>
                  <a:lnTo>
                    <a:pt x="244692" y="1182564"/>
                  </a:lnTo>
                  <a:lnTo>
                    <a:pt x="280101" y="1209623"/>
                  </a:lnTo>
                  <a:lnTo>
                    <a:pt x="317315" y="1234312"/>
                  </a:lnTo>
                  <a:lnTo>
                    <a:pt x="356222" y="1256519"/>
                  </a:lnTo>
                  <a:lnTo>
                    <a:pt x="396709" y="1276131"/>
                  </a:lnTo>
                  <a:lnTo>
                    <a:pt x="438663" y="1293035"/>
                  </a:lnTo>
                  <a:lnTo>
                    <a:pt x="481972" y="1307119"/>
                  </a:lnTo>
                  <a:lnTo>
                    <a:pt x="526522" y="1318269"/>
                  </a:lnTo>
                  <a:lnTo>
                    <a:pt x="572202" y="1326373"/>
                  </a:lnTo>
                  <a:lnTo>
                    <a:pt x="618897" y="1331318"/>
                  </a:lnTo>
                  <a:lnTo>
                    <a:pt x="666496" y="1332991"/>
                  </a:lnTo>
                  <a:lnTo>
                    <a:pt x="717336" y="1331082"/>
                  </a:lnTo>
                  <a:lnTo>
                    <a:pt x="767136" y="1325444"/>
                  </a:lnTo>
                  <a:lnTo>
                    <a:pt x="815759" y="1316215"/>
                  </a:lnTo>
                  <a:lnTo>
                    <a:pt x="863064" y="1303531"/>
                  </a:lnTo>
                  <a:lnTo>
                    <a:pt x="908915" y="1287530"/>
                  </a:lnTo>
                  <a:lnTo>
                    <a:pt x="953173" y="1268348"/>
                  </a:lnTo>
                  <a:lnTo>
                    <a:pt x="998701" y="1244424"/>
                  </a:lnTo>
                  <a:lnTo>
                    <a:pt x="1042071" y="1217174"/>
                  </a:lnTo>
                  <a:lnTo>
                    <a:pt x="1083113" y="1186768"/>
                  </a:lnTo>
                  <a:lnTo>
                    <a:pt x="1121656" y="1153378"/>
                  </a:lnTo>
                  <a:lnTo>
                    <a:pt x="1157533" y="1117171"/>
                  </a:lnTo>
                  <a:lnTo>
                    <a:pt x="1190574" y="1078318"/>
                  </a:lnTo>
                  <a:lnTo>
                    <a:pt x="1218952" y="1039457"/>
                  </a:lnTo>
                  <a:lnTo>
                    <a:pt x="1244522" y="998539"/>
                  </a:lnTo>
                  <a:lnTo>
                    <a:pt x="1267143" y="955708"/>
                  </a:lnTo>
                  <a:lnTo>
                    <a:pt x="1286673" y="911106"/>
                  </a:lnTo>
                  <a:lnTo>
                    <a:pt x="1302970" y="864875"/>
                  </a:lnTo>
                  <a:lnTo>
                    <a:pt x="1315892" y="817156"/>
                  </a:lnTo>
                  <a:lnTo>
                    <a:pt x="1325297" y="768091"/>
                  </a:lnTo>
                  <a:lnTo>
                    <a:pt x="1331044" y="717824"/>
                  </a:lnTo>
                  <a:lnTo>
                    <a:pt x="1332992" y="666495"/>
                  </a:lnTo>
                  <a:lnTo>
                    <a:pt x="1331318" y="618897"/>
                  </a:lnTo>
                  <a:lnTo>
                    <a:pt x="1326373" y="572202"/>
                  </a:lnTo>
                  <a:lnTo>
                    <a:pt x="1318269" y="526522"/>
                  </a:lnTo>
                  <a:lnTo>
                    <a:pt x="1307120" y="481972"/>
                  </a:lnTo>
                  <a:lnTo>
                    <a:pt x="1293036" y="438663"/>
                  </a:lnTo>
                  <a:lnTo>
                    <a:pt x="1276133" y="396709"/>
                  </a:lnTo>
                  <a:lnTo>
                    <a:pt x="1256521" y="356222"/>
                  </a:lnTo>
                  <a:lnTo>
                    <a:pt x="1234315" y="317315"/>
                  </a:lnTo>
                  <a:lnTo>
                    <a:pt x="1209626" y="280101"/>
                  </a:lnTo>
                  <a:lnTo>
                    <a:pt x="1182568" y="244692"/>
                  </a:lnTo>
                  <a:lnTo>
                    <a:pt x="1153253" y="211202"/>
                  </a:lnTo>
                  <a:lnTo>
                    <a:pt x="1121794" y="179743"/>
                  </a:lnTo>
                  <a:lnTo>
                    <a:pt x="1088304" y="150427"/>
                  </a:lnTo>
                  <a:lnTo>
                    <a:pt x="1052896" y="123368"/>
                  </a:lnTo>
                  <a:lnTo>
                    <a:pt x="1015681" y="98679"/>
                  </a:lnTo>
                  <a:lnTo>
                    <a:pt x="976774" y="76472"/>
                  </a:lnTo>
                  <a:lnTo>
                    <a:pt x="936287" y="56860"/>
                  </a:lnTo>
                  <a:lnTo>
                    <a:pt x="894333" y="39956"/>
                  </a:lnTo>
                  <a:lnTo>
                    <a:pt x="851023" y="25872"/>
                  </a:lnTo>
                  <a:lnTo>
                    <a:pt x="806472" y="14722"/>
                  </a:lnTo>
                  <a:lnTo>
                    <a:pt x="760792" y="6618"/>
                  </a:lnTo>
                  <a:lnTo>
                    <a:pt x="714096" y="1673"/>
                  </a:lnTo>
                  <a:lnTo>
                    <a:pt x="666496" y="0"/>
                  </a:lnTo>
                  <a:close/>
                </a:path>
              </a:pathLst>
            </a:custGeom>
            <a:solidFill>
              <a:srgbClr val="E7E7E5"/>
            </a:solidFill>
          </p:spPr>
          <p:txBody>
            <a:bodyPr wrap="square" lIns="0" tIns="0" rIns="0" bIns="0" rtlCol="0"/>
            <a:lstStyle/>
            <a:p>
              <a:endParaRPr dirty="0"/>
            </a:p>
          </p:txBody>
        </p:sp>
      </p:grpSp>
      <p:sp>
        <p:nvSpPr>
          <p:cNvPr id="21" name="object 21"/>
          <p:cNvSpPr/>
          <p:nvPr/>
        </p:nvSpPr>
        <p:spPr>
          <a:xfrm>
            <a:off x="5097961" y="2809651"/>
            <a:ext cx="383540" cy="378460"/>
          </a:xfrm>
          <a:custGeom>
            <a:avLst/>
            <a:gdLst/>
            <a:ahLst/>
            <a:cxnLst/>
            <a:rect l="l" t="t" r="r" b="b"/>
            <a:pathLst>
              <a:path w="383539" h="378460">
                <a:moveTo>
                  <a:pt x="191706" y="0"/>
                </a:moveTo>
                <a:lnTo>
                  <a:pt x="147748" y="5062"/>
                </a:lnTo>
                <a:lnTo>
                  <a:pt x="107397" y="19484"/>
                </a:lnTo>
                <a:lnTo>
                  <a:pt x="71802" y="42114"/>
                </a:lnTo>
                <a:lnTo>
                  <a:pt x="42114" y="71802"/>
                </a:lnTo>
                <a:lnTo>
                  <a:pt x="19484" y="107397"/>
                </a:lnTo>
                <a:lnTo>
                  <a:pt x="5062" y="147748"/>
                </a:lnTo>
                <a:lnTo>
                  <a:pt x="0" y="191706"/>
                </a:lnTo>
                <a:lnTo>
                  <a:pt x="7136" y="243705"/>
                </a:lnTo>
                <a:lnTo>
                  <a:pt x="27249" y="290274"/>
                </a:lnTo>
                <a:lnTo>
                  <a:pt x="58391" y="329467"/>
                </a:lnTo>
                <a:lnTo>
                  <a:pt x="98615" y="359333"/>
                </a:lnTo>
                <a:lnTo>
                  <a:pt x="145973" y="377926"/>
                </a:lnTo>
                <a:lnTo>
                  <a:pt x="191502" y="354002"/>
                </a:lnTo>
                <a:lnTo>
                  <a:pt x="234872" y="326754"/>
                </a:lnTo>
                <a:lnTo>
                  <a:pt x="275913" y="296351"/>
                </a:lnTo>
                <a:lnTo>
                  <a:pt x="314457" y="262961"/>
                </a:lnTo>
                <a:lnTo>
                  <a:pt x="350334" y="226753"/>
                </a:lnTo>
                <a:lnTo>
                  <a:pt x="383374" y="187896"/>
                </a:lnTo>
                <a:lnTo>
                  <a:pt x="375735" y="137822"/>
                </a:lnTo>
                <a:lnTo>
                  <a:pt x="356023" y="92903"/>
                </a:lnTo>
                <a:lnTo>
                  <a:pt x="326002" y="54900"/>
                </a:lnTo>
                <a:lnTo>
                  <a:pt x="287434" y="25574"/>
                </a:lnTo>
                <a:lnTo>
                  <a:pt x="242081" y="6687"/>
                </a:lnTo>
                <a:lnTo>
                  <a:pt x="191706" y="0"/>
                </a:lnTo>
                <a:close/>
              </a:path>
            </a:pathLst>
          </a:custGeom>
          <a:solidFill>
            <a:srgbClr val="11BAAD"/>
          </a:solidFill>
        </p:spPr>
        <p:txBody>
          <a:bodyPr wrap="square" lIns="0" tIns="0" rIns="0" bIns="0" rtlCol="0"/>
          <a:lstStyle/>
          <a:p>
            <a:endParaRPr/>
          </a:p>
        </p:txBody>
      </p:sp>
      <p:sp>
        <p:nvSpPr>
          <p:cNvPr id="22" name="object 22"/>
          <p:cNvSpPr txBox="1"/>
          <p:nvPr/>
        </p:nvSpPr>
        <p:spPr>
          <a:xfrm>
            <a:off x="5188440" y="2862731"/>
            <a:ext cx="187960" cy="240029"/>
          </a:xfrm>
          <a:prstGeom prst="rect">
            <a:avLst/>
          </a:prstGeom>
        </p:spPr>
        <p:txBody>
          <a:bodyPr vert="horz" wrap="square" lIns="0" tIns="13335" rIns="0" bIns="0" rtlCol="0">
            <a:spAutoFit/>
          </a:bodyPr>
          <a:lstStyle/>
          <a:p>
            <a:pPr marL="12700">
              <a:lnSpc>
                <a:spcPct val="100000"/>
              </a:lnSpc>
              <a:spcBef>
                <a:spcPts val="105"/>
              </a:spcBef>
            </a:pPr>
            <a:r>
              <a:rPr sz="1400" b="1" spc="-180" dirty="0">
                <a:solidFill>
                  <a:srgbClr val="FFFFFF"/>
                </a:solidFill>
                <a:latin typeface="Courier New"/>
                <a:cs typeface="Courier New"/>
              </a:rPr>
              <a:t>٠٢</a:t>
            </a:r>
            <a:endParaRPr sz="1400" dirty="0">
              <a:latin typeface="Courier New"/>
              <a:cs typeface="Courier New"/>
            </a:endParaRPr>
          </a:p>
        </p:txBody>
      </p:sp>
      <p:grpSp>
        <p:nvGrpSpPr>
          <p:cNvPr id="23" name="object 23"/>
          <p:cNvGrpSpPr/>
          <p:nvPr/>
        </p:nvGrpSpPr>
        <p:grpSpPr>
          <a:xfrm>
            <a:off x="5895013" y="3622074"/>
            <a:ext cx="1409346" cy="1527940"/>
            <a:chOff x="5086445" y="3485835"/>
            <a:chExt cx="1409346" cy="1527940"/>
          </a:xfrm>
        </p:grpSpPr>
        <p:pic>
          <p:nvPicPr>
            <p:cNvPr id="24" name="object 24"/>
            <p:cNvPicPr/>
            <p:nvPr/>
          </p:nvPicPr>
          <p:blipFill>
            <a:blip r:embed="rId6" cstate="print"/>
            <a:stretch>
              <a:fillRect/>
            </a:stretch>
          </p:blipFill>
          <p:spPr>
            <a:xfrm>
              <a:off x="5157286" y="4639233"/>
              <a:ext cx="1244307" cy="374542"/>
            </a:xfrm>
            <a:prstGeom prst="rect">
              <a:avLst/>
            </a:prstGeom>
          </p:spPr>
        </p:pic>
        <p:sp>
          <p:nvSpPr>
            <p:cNvPr id="25" name="object 25"/>
            <p:cNvSpPr/>
            <p:nvPr/>
          </p:nvSpPr>
          <p:spPr>
            <a:xfrm>
              <a:off x="5149591" y="3719699"/>
              <a:ext cx="1346200" cy="1175385"/>
            </a:xfrm>
            <a:custGeom>
              <a:avLst/>
              <a:gdLst/>
              <a:ahLst/>
              <a:cxnLst/>
              <a:rect l="l" t="t" r="r" b="b"/>
              <a:pathLst>
                <a:path w="1346200" h="1175385">
                  <a:moveTo>
                    <a:pt x="1206715" y="0"/>
                  </a:moveTo>
                  <a:lnTo>
                    <a:pt x="0" y="865263"/>
                  </a:lnTo>
                  <a:lnTo>
                    <a:pt x="30156" y="904437"/>
                  </a:lnTo>
                  <a:lnTo>
                    <a:pt x="62800" y="941485"/>
                  </a:lnTo>
                  <a:lnTo>
                    <a:pt x="97807" y="976283"/>
                  </a:lnTo>
                  <a:lnTo>
                    <a:pt x="135053" y="1008706"/>
                  </a:lnTo>
                  <a:lnTo>
                    <a:pt x="174414" y="1038631"/>
                  </a:lnTo>
                  <a:lnTo>
                    <a:pt x="215766" y="1065933"/>
                  </a:lnTo>
                  <a:lnTo>
                    <a:pt x="258984" y="1090488"/>
                  </a:lnTo>
                  <a:lnTo>
                    <a:pt x="303945" y="1112172"/>
                  </a:lnTo>
                  <a:lnTo>
                    <a:pt x="350524" y="1130861"/>
                  </a:lnTo>
                  <a:lnTo>
                    <a:pt x="398598" y="1146430"/>
                  </a:lnTo>
                  <a:lnTo>
                    <a:pt x="448041" y="1158756"/>
                  </a:lnTo>
                  <a:lnTo>
                    <a:pt x="498731" y="1167714"/>
                  </a:lnTo>
                  <a:lnTo>
                    <a:pt x="550542" y="1173179"/>
                  </a:lnTo>
                  <a:lnTo>
                    <a:pt x="603351" y="1175029"/>
                  </a:lnTo>
                  <a:lnTo>
                    <a:pt x="652164" y="1173450"/>
                  </a:lnTo>
                  <a:lnTo>
                    <a:pt x="700135" y="1168778"/>
                  </a:lnTo>
                  <a:lnTo>
                    <a:pt x="747164" y="1161110"/>
                  </a:lnTo>
                  <a:lnTo>
                    <a:pt x="793155" y="1150545"/>
                  </a:lnTo>
                  <a:lnTo>
                    <a:pt x="838009" y="1137181"/>
                  </a:lnTo>
                  <a:lnTo>
                    <a:pt x="881628" y="1121115"/>
                  </a:lnTo>
                  <a:lnTo>
                    <a:pt x="923915" y="1102445"/>
                  </a:lnTo>
                  <a:lnTo>
                    <a:pt x="964773" y="1081268"/>
                  </a:lnTo>
                  <a:lnTo>
                    <a:pt x="1004102" y="1057684"/>
                  </a:lnTo>
                  <a:lnTo>
                    <a:pt x="1041806" y="1031789"/>
                  </a:lnTo>
                  <a:lnTo>
                    <a:pt x="1077786" y="1003682"/>
                  </a:lnTo>
                  <a:lnTo>
                    <a:pt x="1111945" y="973459"/>
                  </a:lnTo>
                  <a:lnTo>
                    <a:pt x="1144184" y="941220"/>
                  </a:lnTo>
                  <a:lnTo>
                    <a:pt x="1174407" y="907062"/>
                  </a:lnTo>
                  <a:lnTo>
                    <a:pt x="1202514" y="871082"/>
                  </a:lnTo>
                  <a:lnTo>
                    <a:pt x="1228410" y="833379"/>
                  </a:lnTo>
                  <a:lnTo>
                    <a:pt x="1251994" y="794051"/>
                  </a:lnTo>
                  <a:lnTo>
                    <a:pt x="1273170" y="753194"/>
                  </a:lnTo>
                  <a:lnTo>
                    <a:pt x="1291841" y="710908"/>
                  </a:lnTo>
                  <a:lnTo>
                    <a:pt x="1307907" y="667289"/>
                  </a:lnTo>
                  <a:lnTo>
                    <a:pt x="1321271" y="622436"/>
                  </a:lnTo>
                  <a:lnTo>
                    <a:pt x="1331836" y="576447"/>
                  </a:lnTo>
                  <a:lnTo>
                    <a:pt x="1339504" y="529419"/>
                  </a:lnTo>
                  <a:lnTo>
                    <a:pt x="1344176" y="481450"/>
                  </a:lnTo>
                  <a:lnTo>
                    <a:pt x="1345755" y="432638"/>
                  </a:lnTo>
                  <a:lnTo>
                    <a:pt x="1343868" y="379295"/>
                  </a:lnTo>
                  <a:lnTo>
                    <a:pt x="1338291" y="326972"/>
                  </a:lnTo>
                  <a:lnTo>
                    <a:pt x="1329153" y="275796"/>
                  </a:lnTo>
                  <a:lnTo>
                    <a:pt x="1316582" y="225896"/>
                  </a:lnTo>
                  <a:lnTo>
                    <a:pt x="1300706" y="177399"/>
                  </a:lnTo>
                  <a:lnTo>
                    <a:pt x="1281653" y="130433"/>
                  </a:lnTo>
                  <a:lnTo>
                    <a:pt x="1259552" y="85126"/>
                  </a:lnTo>
                  <a:lnTo>
                    <a:pt x="1234530" y="41606"/>
                  </a:lnTo>
                  <a:lnTo>
                    <a:pt x="1206715" y="0"/>
                  </a:lnTo>
                  <a:close/>
                </a:path>
              </a:pathLst>
            </a:custGeom>
            <a:solidFill>
              <a:srgbClr val="11BAAD"/>
            </a:solidFill>
          </p:spPr>
          <p:txBody>
            <a:bodyPr wrap="square" lIns="0" tIns="0" rIns="0" bIns="0" rtlCol="0"/>
            <a:lstStyle/>
            <a:p>
              <a:endParaRPr/>
            </a:p>
          </p:txBody>
        </p:sp>
        <p:sp>
          <p:nvSpPr>
            <p:cNvPr id="26" name="object 26"/>
            <p:cNvSpPr/>
            <p:nvPr/>
          </p:nvSpPr>
          <p:spPr>
            <a:xfrm>
              <a:off x="5086445" y="3485835"/>
              <a:ext cx="1333500" cy="1333500"/>
            </a:xfrm>
            <a:custGeom>
              <a:avLst/>
              <a:gdLst/>
              <a:ahLst/>
              <a:cxnLst/>
              <a:rect l="l" t="t" r="r" b="b"/>
              <a:pathLst>
                <a:path w="1333500" h="1333500">
                  <a:moveTo>
                    <a:pt x="666496" y="0"/>
                  </a:moveTo>
                  <a:lnTo>
                    <a:pt x="618897" y="1673"/>
                  </a:lnTo>
                  <a:lnTo>
                    <a:pt x="572202" y="6618"/>
                  </a:lnTo>
                  <a:lnTo>
                    <a:pt x="526522" y="14722"/>
                  </a:lnTo>
                  <a:lnTo>
                    <a:pt x="481972" y="25872"/>
                  </a:lnTo>
                  <a:lnTo>
                    <a:pt x="438663" y="39956"/>
                  </a:lnTo>
                  <a:lnTo>
                    <a:pt x="396709" y="56860"/>
                  </a:lnTo>
                  <a:lnTo>
                    <a:pt x="356222" y="76472"/>
                  </a:lnTo>
                  <a:lnTo>
                    <a:pt x="317315" y="98679"/>
                  </a:lnTo>
                  <a:lnTo>
                    <a:pt x="280101" y="123368"/>
                  </a:lnTo>
                  <a:lnTo>
                    <a:pt x="244692" y="150427"/>
                  </a:lnTo>
                  <a:lnTo>
                    <a:pt x="211202" y="179743"/>
                  </a:lnTo>
                  <a:lnTo>
                    <a:pt x="179743" y="211202"/>
                  </a:lnTo>
                  <a:lnTo>
                    <a:pt x="150427" y="244692"/>
                  </a:lnTo>
                  <a:lnTo>
                    <a:pt x="123368" y="280101"/>
                  </a:lnTo>
                  <a:lnTo>
                    <a:pt x="98679" y="317315"/>
                  </a:lnTo>
                  <a:lnTo>
                    <a:pt x="76472" y="356222"/>
                  </a:lnTo>
                  <a:lnTo>
                    <a:pt x="56860" y="396709"/>
                  </a:lnTo>
                  <a:lnTo>
                    <a:pt x="39956" y="438663"/>
                  </a:lnTo>
                  <a:lnTo>
                    <a:pt x="25872" y="481972"/>
                  </a:lnTo>
                  <a:lnTo>
                    <a:pt x="14722" y="526522"/>
                  </a:lnTo>
                  <a:lnTo>
                    <a:pt x="6618" y="572202"/>
                  </a:lnTo>
                  <a:lnTo>
                    <a:pt x="1673" y="618897"/>
                  </a:lnTo>
                  <a:lnTo>
                    <a:pt x="0" y="666495"/>
                  </a:lnTo>
                  <a:lnTo>
                    <a:pt x="1673" y="714094"/>
                  </a:lnTo>
                  <a:lnTo>
                    <a:pt x="6618" y="760789"/>
                  </a:lnTo>
                  <a:lnTo>
                    <a:pt x="14722" y="806469"/>
                  </a:lnTo>
                  <a:lnTo>
                    <a:pt x="25872" y="851019"/>
                  </a:lnTo>
                  <a:lnTo>
                    <a:pt x="39956" y="894328"/>
                  </a:lnTo>
                  <a:lnTo>
                    <a:pt x="56860" y="936282"/>
                  </a:lnTo>
                  <a:lnTo>
                    <a:pt x="76472" y="976769"/>
                  </a:lnTo>
                  <a:lnTo>
                    <a:pt x="98679" y="1015676"/>
                  </a:lnTo>
                  <a:lnTo>
                    <a:pt x="123368" y="1052890"/>
                  </a:lnTo>
                  <a:lnTo>
                    <a:pt x="150427" y="1088299"/>
                  </a:lnTo>
                  <a:lnTo>
                    <a:pt x="179743" y="1121789"/>
                  </a:lnTo>
                  <a:lnTo>
                    <a:pt x="211202" y="1153248"/>
                  </a:lnTo>
                  <a:lnTo>
                    <a:pt x="244692" y="1182564"/>
                  </a:lnTo>
                  <a:lnTo>
                    <a:pt x="280101" y="1209623"/>
                  </a:lnTo>
                  <a:lnTo>
                    <a:pt x="317315" y="1234312"/>
                  </a:lnTo>
                  <a:lnTo>
                    <a:pt x="356222" y="1256519"/>
                  </a:lnTo>
                  <a:lnTo>
                    <a:pt x="396709" y="1276131"/>
                  </a:lnTo>
                  <a:lnTo>
                    <a:pt x="438663" y="1293035"/>
                  </a:lnTo>
                  <a:lnTo>
                    <a:pt x="481972" y="1307119"/>
                  </a:lnTo>
                  <a:lnTo>
                    <a:pt x="526522" y="1318269"/>
                  </a:lnTo>
                  <a:lnTo>
                    <a:pt x="572202" y="1326373"/>
                  </a:lnTo>
                  <a:lnTo>
                    <a:pt x="618897" y="1331318"/>
                  </a:lnTo>
                  <a:lnTo>
                    <a:pt x="666496" y="1332991"/>
                  </a:lnTo>
                  <a:lnTo>
                    <a:pt x="717336" y="1331082"/>
                  </a:lnTo>
                  <a:lnTo>
                    <a:pt x="767136" y="1325443"/>
                  </a:lnTo>
                  <a:lnTo>
                    <a:pt x="815759" y="1316213"/>
                  </a:lnTo>
                  <a:lnTo>
                    <a:pt x="863064" y="1303527"/>
                  </a:lnTo>
                  <a:lnTo>
                    <a:pt x="908915" y="1287523"/>
                  </a:lnTo>
                  <a:lnTo>
                    <a:pt x="953173" y="1268336"/>
                  </a:lnTo>
                  <a:lnTo>
                    <a:pt x="998701" y="1244416"/>
                  </a:lnTo>
                  <a:lnTo>
                    <a:pt x="1042071" y="1217170"/>
                  </a:lnTo>
                  <a:lnTo>
                    <a:pt x="1083113" y="1186767"/>
                  </a:lnTo>
                  <a:lnTo>
                    <a:pt x="1121656" y="1153377"/>
                  </a:lnTo>
                  <a:lnTo>
                    <a:pt x="1157533" y="1117171"/>
                  </a:lnTo>
                  <a:lnTo>
                    <a:pt x="1190574" y="1078318"/>
                  </a:lnTo>
                  <a:lnTo>
                    <a:pt x="1218952" y="1039457"/>
                  </a:lnTo>
                  <a:lnTo>
                    <a:pt x="1244522" y="998539"/>
                  </a:lnTo>
                  <a:lnTo>
                    <a:pt x="1267143" y="955708"/>
                  </a:lnTo>
                  <a:lnTo>
                    <a:pt x="1286673" y="911106"/>
                  </a:lnTo>
                  <a:lnTo>
                    <a:pt x="1302970" y="864875"/>
                  </a:lnTo>
                  <a:lnTo>
                    <a:pt x="1315892" y="817156"/>
                  </a:lnTo>
                  <a:lnTo>
                    <a:pt x="1325297" y="768091"/>
                  </a:lnTo>
                  <a:lnTo>
                    <a:pt x="1331044" y="717824"/>
                  </a:lnTo>
                  <a:lnTo>
                    <a:pt x="1332992" y="666495"/>
                  </a:lnTo>
                  <a:lnTo>
                    <a:pt x="1331318" y="618897"/>
                  </a:lnTo>
                  <a:lnTo>
                    <a:pt x="1326373" y="572202"/>
                  </a:lnTo>
                  <a:lnTo>
                    <a:pt x="1318269" y="526522"/>
                  </a:lnTo>
                  <a:lnTo>
                    <a:pt x="1307120" y="481972"/>
                  </a:lnTo>
                  <a:lnTo>
                    <a:pt x="1293036" y="438663"/>
                  </a:lnTo>
                  <a:lnTo>
                    <a:pt x="1276133" y="396709"/>
                  </a:lnTo>
                  <a:lnTo>
                    <a:pt x="1256521" y="356222"/>
                  </a:lnTo>
                  <a:lnTo>
                    <a:pt x="1234315" y="317315"/>
                  </a:lnTo>
                  <a:lnTo>
                    <a:pt x="1209626" y="280101"/>
                  </a:lnTo>
                  <a:lnTo>
                    <a:pt x="1182568" y="244692"/>
                  </a:lnTo>
                  <a:lnTo>
                    <a:pt x="1153253" y="211202"/>
                  </a:lnTo>
                  <a:lnTo>
                    <a:pt x="1121794" y="179743"/>
                  </a:lnTo>
                  <a:lnTo>
                    <a:pt x="1088304" y="150427"/>
                  </a:lnTo>
                  <a:lnTo>
                    <a:pt x="1052896" y="123368"/>
                  </a:lnTo>
                  <a:lnTo>
                    <a:pt x="1015681" y="98679"/>
                  </a:lnTo>
                  <a:lnTo>
                    <a:pt x="976774" y="76472"/>
                  </a:lnTo>
                  <a:lnTo>
                    <a:pt x="936287" y="56860"/>
                  </a:lnTo>
                  <a:lnTo>
                    <a:pt x="894333" y="39956"/>
                  </a:lnTo>
                  <a:lnTo>
                    <a:pt x="851023" y="25872"/>
                  </a:lnTo>
                  <a:lnTo>
                    <a:pt x="806472" y="14722"/>
                  </a:lnTo>
                  <a:lnTo>
                    <a:pt x="760792" y="6618"/>
                  </a:lnTo>
                  <a:lnTo>
                    <a:pt x="714096" y="1673"/>
                  </a:lnTo>
                  <a:lnTo>
                    <a:pt x="666496" y="0"/>
                  </a:lnTo>
                  <a:close/>
                </a:path>
              </a:pathLst>
            </a:custGeom>
            <a:solidFill>
              <a:srgbClr val="E7E7E5"/>
            </a:solidFill>
          </p:spPr>
          <p:txBody>
            <a:bodyPr wrap="square" lIns="0" tIns="0" rIns="0" bIns="0" rtlCol="0"/>
            <a:lstStyle/>
            <a:p>
              <a:endParaRPr/>
            </a:p>
          </p:txBody>
        </p:sp>
        <p:sp>
          <p:nvSpPr>
            <p:cNvPr id="27" name="object 27"/>
            <p:cNvSpPr/>
            <p:nvPr/>
          </p:nvSpPr>
          <p:spPr>
            <a:xfrm>
              <a:off x="5902491" y="4376252"/>
              <a:ext cx="383540" cy="378460"/>
            </a:xfrm>
            <a:custGeom>
              <a:avLst/>
              <a:gdLst/>
              <a:ahLst/>
              <a:cxnLst/>
              <a:rect l="l" t="t" r="r" b="b"/>
              <a:pathLst>
                <a:path w="383539" h="378460">
                  <a:moveTo>
                    <a:pt x="191706" y="0"/>
                  </a:moveTo>
                  <a:lnTo>
                    <a:pt x="147748" y="5062"/>
                  </a:lnTo>
                  <a:lnTo>
                    <a:pt x="107397" y="19484"/>
                  </a:lnTo>
                  <a:lnTo>
                    <a:pt x="71802" y="42114"/>
                  </a:lnTo>
                  <a:lnTo>
                    <a:pt x="42114" y="71802"/>
                  </a:lnTo>
                  <a:lnTo>
                    <a:pt x="19484" y="107397"/>
                  </a:lnTo>
                  <a:lnTo>
                    <a:pt x="5062" y="147748"/>
                  </a:lnTo>
                  <a:lnTo>
                    <a:pt x="0" y="191706"/>
                  </a:lnTo>
                  <a:lnTo>
                    <a:pt x="7136" y="243705"/>
                  </a:lnTo>
                  <a:lnTo>
                    <a:pt x="27249" y="290274"/>
                  </a:lnTo>
                  <a:lnTo>
                    <a:pt x="58391" y="329467"/>
                  </a:lnTo>
                  <a:lnTo>
                    <a:pt x="98615" y="359333"/>
                  </a:lnTo>
                  <a:lnTo>
                    <a:pt x="145973" y="377926"/>
                  </a:lnTo>
                  <a:lnTo>
                    <a:pt x="191502" y="354002"/>
                  </a:lnTo>
                  <a:lnTo>
                    <a:pt x="234872" y="326754"/>
                  </a:lnTo>
                  <a:lnTo>
                    <a:pt x="275913" y="296351"/>
                  </a:lnTo>
                  <a:lnTo>
                    <a:pt x="314457" y="262961"/>
                  </a:lnTo>
                  <a:lnTo>
                    <a:pt x="350334" y="226753"/>
                  </a:lnTo>
                  <a:lnTo>
                    <a:pt x="383374" y="187896"/>
                  </a:lnTo>
                  <a:lnTo>
                    <a:pt x="375735" y="137822"/>
                  </a:lnTo>
                  <a:lnTo>
                    <a:pt x="356023" y="92903"/>
                  </a:lnTo>
                  <a:lnTo>
                    <a:pt x="326002" y="54900"/>
                  </a:lnTo>
                  <a:lnTo>
                    <a:pt x="287434" y="25574"/>
                  </a:lnTo>
                  <a:lnTo>
                    <a:pt x="242081" y="6687"/>
                  </a:lnTo>
                  <a:lnTo>
                    <a:pt x="191706" y="0"/>
                  </a:lnTo>
                  <a:close/>
                </a:path>
              </a:pathLst>
            </a:custGeom>
            <a:solidFill>
              <a:srgbClr val="11BAAD"/>
            </a:solidFill>
          </p:spPr>
          <p:txBody>
            <a:bodyPr wrap="square" lIns="0" tIns="0" rIns="0" bIns="0" rtlCol="0"/>
            <a:lstStyle/>
            <a:p>
              <a:endParaRPr/>
            </a:p>
          </p:txBody>
        </p:sp>
      </p:grpSp>
      <p:grpSp>
        <p:nvGrpSpPr>
          <p:cNvPr id="29" name="object 29"/>
          <p:cNvGrpSpPr/>
          <p:nvPr/>
        </p:nvGrpSpPr>
        <p:grpSpPr>
          <a:xfrm>
            <a:off x="4380998" y="3646576"/>
            <a:ext cx="1409346" cy="1509224"/>
            <a:chOff x="3491961" y="3485835"/>
            <a:chExt cx="1409346" cy="1509224"/>
          </a:xfrm>
        </p:grpSpPr>
        <p:pic>
          <p:nvPicPr>
            <p:cNvPr id="30" name="object 30"/>
            <p:cNvPicPr/>
            <p:nvPr/>
          </p:nvPicPr>
          <p:blipFill>
            <a:blip r:embed="rId7" cstate="print"/>
            <a:stretch>
              <a:fillRect/>
            </a:stretch>
          </p:blipFill>
          <p:spPr>
            <a:xfrm>
              <a:off x="3542409" y="4620517"/>
              <a:ext cx="1244307" cy="374542"/>
            </a:xfrm>
            <a:prstGeom prst="rect">
              <a:avLst/>
            </a:prstGeom>
          </p:spPr>
        </p:pic>
        <p:sp>
          <p:nvSpPr>
            <p:cNvPr id="31" name="object 31"/>
            <p:cNvSpPr/>
            <p:nvPr/>
          </p:nvSpPr>
          <p:spPr>
            <a:xfrm>
              <a:off x="3555107" y="3719699"/>
              <a:ext cx="1346200" cy="1175385"/>
            </a:xfrm>
            <a:custGeom>
              <a:avLst/>
              <a:gdLst/>
              <a:ahLst/>
              <a:cxnLst/>
              <a:rect l="l" t="t" r="r" b="b"/>
              <a:pathLst>
                <a:path w="1346200" h="1175385">
                  <a:moveTo>
                    <a:pt x="1206715" y="0"/>
                  </a:moveTo>
                  <a:lnTo>
                    <a:pt x="0" y="865263"/>
                  </a:lnTo>
                  <a:lnTo>
                    <a:pt x="30156" y="904437"/>
                  </a:lnTo>
                  <a:lnTo>
                    <a:pt x="62800" y="941485"/>
                  </a:lnTo>
                  <a:lnTo>
                    <a:pt x="97807" y="976283"/>
                  </a:lnTo>
                  <a:lnTo>
                    <a:pt x="135053" y="1008706"/>
                  </a:lnTo>
                  <a:lnTo>
                    <a:pt x="174414" y="1038631"/>
                  </a:lnTo>
                  <a:lnTo>
                    <a:pt x="215766" y="1065933"/>
                  </a:lnTo>
                  <a:lnTo>
                    <a:pt x="258984" y="1090488"/>
                  </a:lnTo>
                  <a:lnTo>
                    <a:pt x="303945" y="1112172"/>
                  </a:lnTo>
                  <a:lnTo>
                    <a:pt x="350524" y="1130861"/>
                  </a:lnTo>
                  <a:lnTo>
                    <a:pt x="398598" y="1146430"/>
                  </a:lnTo>
                  <a:lnTo>
                    <a:pt x="448041" y="1158756"/>
                  </a:lnTo>
                  <a:lnTo>
                    <a:pt x="498731" y="1167714"/>
                  </a:lnTo>
                  <a:lnTo>
                    <a:pt x="550542" y="1173179"/>
                  </a:lnTo>
                  <a:lnTo>
                    <a:pt x="603351" y="1175029"/>
                  </a:lnTo>
                  <a:lnTo>
                    <a:pt x="652164" y="1173450"/>
                  </a:lnTo>
                  <a:lnTo>
                    <a:pt x="700135" y="1168778"/>
                  </a:lnTo>
                  <a:lnTo>
                    <a:pt x="747164" y="1161110"/>
                  </a:lnTo>
                  <a:lnTo>
                    <a:pt x="793155" y="1150545"/>
                  </a:lnTo>
                  <a:lnTo>
                    <a:pt x="838009" y="1137181"/>
                  </a:lnTo>
                  <a:lnTo>
                    <a:pt x="881628" y="1121115"/>
                  </a:lnTo>
                  <a:lnTo>
                    <a:pt x="923915" y="1102445"/>
                  </a:lnTo>
                  <a:lnTo>
                    <a:pt x="964773" y="1081268"/>
                  </a:lnTo>
                  <a:lnTo>
                    <a:pt x="1004102" y="1057684"/>
                  </a:lnTo>
                  <a:lnTo>
                    <a:pt x="1041806" y="1031789"/>
                  </a:lnTo>
                  <a:lnTo>
                    <a:pt x="1077786" y="1003682"/>
                  </a:lnTo>
                  <a:lnTo>
                    <a:pt x="1111945" y="973459"/>
                  </a:lnTo>
                  <a:lnTo>
                    <a:pt x="1144184" y="941220"/>
                  </a:lnTo>
                  <a:lnTo>
                    <a:pt x="1174407" y="907062"/>
                  </a:lnTo>
                  <a:lnTo>
                    <a:pt x="1202514" y="871082"/>
                  </a:lnTo>
                  <a:lnTo>
                    <a:pt x="1228410" y="833379"/>
                  </a:lnTo>
                  <a:lnTo>
                    <a:pt x="1251994" y="794051"/>
                  </a:lnTo>
                  <a:lnTo>
                    <a:pt x="1273170" y="753194"/>
                  </a:lnTo>
                  <a:lnTo>
                    <a:pt x="1291841" y="710908"/>
                  </a:lnTo>
                  <a:lnTo>
                    <a:pt x="1307907" y="667289"/>
                  </a:lnTo>
                  <a:lnTo>
                    <a:pt x="1321271" y="622436"/>
                  </a:lnTo>
                  <a:lnTo>
                    <a:pt x="1331836" y="576447"/>
                  </a:lnTo>
                  <a:lnTo>
                    <a:pt x="1339504" y="529419"/>
                  </a:lnTo>
                  <a:lnTo>
                    <a:pt x="1344176" y="481450"/>
                  </a:lnTo>
                  <a:lnTo>
                    <a:pt x="1345755" y="432638"/>
                  </a:lnTo>
                  <a:lnTo>
                    <a:pt x="1343868" y="379295"/>
                  </a:lnTo>
                  <a:lnTo>
                    <a:pt x="1338291" y="326972"/>
                  </a:lnTo>
                  <a:lnTo>
                    <a:pt x="1329153" y="275796"/>
                  </a:lnTo>
                  <a:lnTo>
                    <a:pt x="1316582" y="225896"/>
                  </a:lnTo>
                  <a:lnTo>
                    <a:pt x="1300706" y="177399"/>
                  </a:lnTo>
                  <a:lnTo>
                    <a:pt x="1281653" y="130433"/>
                  </a:lnTo>
                  <a:lnTo>
                    <a:pt x="1259552" y="85126"/>
                  </a:lnTo>
                  <a:lnTo>
                    <a:pt x="1234530" y="41606"/>
                  </a:lnTo>
                  <a:lnTo>
                    <a:pt x="1206715" y="0"/>
                  </a:lnTo>
                  <a:close/>
                </a:path>
              </a:pathLst>
            </a:custGeom>
            <a:solidFill>
              <a:srgbClr val="11BAAD"/>
            </a:solidFill>
          </p:spPr>
          <p:txBody>
            <a:bodyPr wrap="square" lIns="0" tIns="0" rIns="0" bIns="0" rtlCol="0"/>
            <a:lstStyle/>
            <a:p>
              <a:endParaRPr/>
            </a:p>
          </p:txBody>
        </p:sp>
        <p:sp>
          <p:nvSpPr>
            <p:cNvPr id="32" name="object 32"/>
            <p:cNvSpPr/>
            <p:nvPr/>
          </p:nvSpPr>
          <p:spPr>
            <a:xfrm>
              <a:off x="3491961" y="3485835"/>
              <a:ext cx="1333500" cy="1333500"/>
            </a:xfrm>
            <a:custGeom>
              <a:avLst/>
              <a:gdLst/>
              <a:ahLst/>
              <a:cxnLst/>
              <a:rect l="l" t="t" r="r" b="b"/>
              <a:pathLst>
                <a:path w="1333500" h="1333500">
                  <a:moveTo>
                    <a:pt x="666496" y="0"/>
                  </a:moveTo>
                  <a:lnTo>
                    <a:pt x="618897" y="1673"/>
                  </a:lnTo>
                  <a:lnTo>
                    <a:pt x="572202" y="6618"/>
                  </a:lnTo>
                  <a:lnTo>
                    <a:pt x="526522" y="14722"/>
                  </a:lnTo>
                  <a:lnTo>
                    <a:pt x="481972" y="25872"/>
                  </a:lnTo>
                  <a:lnTo>
                    <a:pt x="438663" y="39956"/>
                  </a:lnTo>
                  <a:lnTo>
                    <a:pt x="396709" y="56860"/>
                  </a:lnTo>
                  <a:lnTo>
                    <a:pt x="356222" y="76472"/>
                  </a:lnTo>
                  <a:lnTo>
                    <a:pt x="317315" y="98679"/>
                  </a:lnTo>
                  <a:lnTo>
                    <a:pt x="280101" y="123368"/>
                  </a:lnTo>
                  <a:lnTo>
                    <a:pt x="244692" y="150427"/>
                  </a:lnTo>
                  <a:lnTo>
                    <a:pt x="211202" y="179743"/>
                  </a:lnTo>
                  <a:lnTo>
                    <a:pt x="179743" y="211202"/>
                  </a:lnTo>
                  <a:lnTo>
                    <a:pt x="150427" y="244692"/>
                  </a:lnTo>
                  <a:lnTo>
                    <a:pt x="123368" y="280101"/>
                  </a:lnTo>
                  <a:lnTo>
                    <a:pt x="98679" y="317315"/>
                  </a:lnTo>
                  <a:lnTo>
                    <a:pt x="76472" y="356222"/>
                  </a:lnTo>
                  <a:lnTo>
                    <a:pt x="56860" y="396709"/>
                  </a:lnTo>
                  <a:lnTo>
                    <a:pt x="39956" y="438663"/>
                  </a:lnTo>
                  <a:lnTo>
                    <a:pt x="25872" y="481972"/>
                  </a:lnTo>
                  <a:lnTo>
                    <a:pt x="14722" y="526522"/>
                  </a:lnTo>
                  <a:lnTo>
                    <a:pt x="6618" y="572202"/>
                  </a:lnTo>
                  <a:lnTo>
                    <a:pt x="1673" y="618897"/>
                  </a:lnTo>
                  <a:lnTo>
                    <a:pt x="0" y="666495"/>
                  </a:lnTo>
                  <a:lnTo>
                    <a:pt x="1673" y="714094"/>
                  </a:lnTo>
                  <a:lnTo>
                    <a:pt x="6618" y="760789"/>
                  </a:lnTo>
                  <a:lnTo>
                    <a:pt x="14722" y="806469"/>
                  </a:lnTo>
                  <a:lnTo>
                    <a:pt x="25872" y="851019"/>
                  </a:lnTo>
                  <a:lnTo>
                    <a:pt x="39956" y="894328"/>
                  </a:lnTo>
                  <a:lnTo>
                    <a:pt x="56860" y="936282"/>
                  </a:lnTo>
                  <a:lnTo>
                    <a:pt x="76472" y="976769"/>
                  </a:lnTo>
                  <a:lnTo>
                    <a:pt x="98679" y="1015676"/>
                  </a:lnTo>
                  <a:lnTo>
                    <a:pt x="123368" y="1052890"/>
                  </a:lnTo>
                  <a:lnTo>
                    <a:pt x="150427" y="1088299"/>
                  </a:lnTo>
                  <a:lnTo>
                    <a:pt x="179743" y="1121789"/>
                  </a:lnTo>
                  <a:lnTo>
                    <a:pt x="211202" y="1153248"/>
                  </a:lnTo>
                  <a:lnTo>
                    <a:pt x="244692" y="1182564"/>
                  </a:lnTo>
                  <a:lnTo>
                    <a:pt x="280101" y="1209623"/>
                  </a:lnTo>
                  <a:lnTo>
                    <a:pt x="317315" y="1234312"/>
                  </a:lnTo>
                  <a:lnTo>
                    <a:pt x="356222" y="1256519"/>
                  </a:lnTo>
                  <a:lnTo>
                    <a:pt x="396709" y="1276131"/>
                  </a:lnTo>
                  <a:lnTo>
                    <a:pt x="438663" y="1293035"/>
                  </a:lnTo>
                  <a:lnTo>
                    <a:pt x="481972" y="1307119"/>
                  </a:lnTo>
                  <a:lnTo>
                    <a:pt x="526522" y="1318269"/>
                  </a:lnTo>
                  <a:lnTo>
                    <a:pt x="572202" y="1326373"/>
                  </a:lnTo>
                  <a:lnTo>
                    <a:pt x="618897" y="1331318"/>
                  </a:lnTo>
                  <a:lnTo>
                    <a:pt x="666496" y="1332991"/>
                  </a:lnTo>
                  <a:lnTo>
                    <a:pt x="717336" y="1331082"/>
                  </a:lnTo>
                  <a:lnTo>
                    <a:pt x="767136" y="1325443"/>
                  </a:lnTo>
                  <a:lnTo>
                    <a:pt x="815759" y="1316213"/>
                  </a:lnTo>
                  <a:lnTo>
                    <a:pt x="863064" y="1303527"/>
                  </a:lnTo>
                  <a:lnTo>
                    <a:pt x="908915" y="1287523"/>
                  </a:lnTo>
                  <a:lnTo>
                    <a:pt x="953173" y="1268336"/>
                  </a:lnTo>
                  <a:lnTo>
                    <a:pt x="998701" y="1244416"/>
                  </a:lnTo>
                  <a:lnTo>
                    <a:pt x="1042071" y="1217170"/>
                  </a:lnTo>
                  <a:lnTo>
                    <a:pt x="1083113" y="1186767"/>
                  </a:lnTo>
                  <a:lnTo>
                    <a:pt x="1121656" y="1153377"/>
                  </a:lnTo>
                  <a:lnTo>
                    <a:pt x="1157533" y="1117171"/>
                  </a:lnTo>
                  <a:lnTo>
                    <a:pt x="1190574" y="1078318"/>
                  </a:lnTo>
                  <a:lnTo>
                    <a:pt x="1218952" y="1039457"/>
                  </a:lnTo>
                  <a:lnTo>
                    <a:pt x="1244522" y="998539"/>
                  </a:lnTo>
                  <a:lnTo>
                    <a:pt x="1267143" y="955708"/>
                  </a:lnTo>
                  <a:lnTo>
                    <a:pt x="1286673" y="911106"/>
                  </a:lnTo>
                  <a:lnTo>
                    <a:pt x="1302970" y="864875"/>
                  </a:lnTo>
                  <a:lnTo>
                    <a:pt x="1315892" y="817156"/>
                  </a:lnTo>
                  <a:lnTo>
                    <a:pt x="1325297" y="768091"/>
                  </a:lnTo>
                  <a:lnTo>
                    <a:pt x="1331044" y="717824"/>
                  </a:lnTo>
                  <a:lnTo>
                    <a:pt x="1332992" y="666495"/>
                  </a:lnTo>
                  <a:lnTo>
                    <a:pt x="1331318" y="618897"/>
                  </a:lnTo>
                  <a:lnTo>
                    <a:pt x="1326373" y="572202"/>
                  </a:lnTo>
                  <a:lnTo>
                    <a:pt x="1318269" y="526522"/>
                  </a:lnTo>
                  <a:lnTo>
                    <a:pt x="1307120" y="481972"/>
                  </a:lnTo>
                  <a:lnTo>
                    <a:pt x="1293036" y="438663"/>
                  </a:lnTo>
                  <a:lnTo>
                    <a:pt x="1276133" y="396709"/>
                  </a:lnTo>
                  <a:lnTo>
                    <a:pt x="1256521" y="356222"/>
                  </a:lnTo>
                  <a:lnTo>
                    <a:pt x="1234315" y="317315"/>
                  </a:lnTo>
                  <a:lnTo>
                    <a:pt x="1209626" y="280101"/>
                  </a:lnTo>
                  <a:lnTo>
                    <a:pt x="1182568" y="244692"/>
                  </a:lnTo>
                  <a:lnTo>
                    <a:pt x="1153253" y="211202"/>
                  </a:lnTo>
                  <a:lnTo>
                    <a:pt x="1121794" y="179743"/>
                  </a:lnTo>
                  <a:lnTo>
                    <a:pt x="1088304" y="150427"/>
                  </a:lnTo>
                  <a:lnTo>
                    <a:pt x="1052896" y="123368"/>
                  </a:lnTo>
                  <a:lnTo>
                    <a:pt x="1015681" y="98679"/>
                  </a:lnTo>
                  <a:lnTo>
                    <a:pt x="976774" y="76472"/>
                  </a:lnTo>
                  <a:lnTo>
                    <a:pt x="936287" y="56860"/>
                  </a:lnTo>
                  <a:lnTo>
                    <a:pt x="894333" y="39956"/>
                  </a:lnTo>
                  <a:lnTo>
                    <a:pt x="851023" y="25872"/>
                  </a:lnTo>
                  <a:lnTo>
                    <a:pt x="806472" y="14722"/>
                  </a:lnTo>
                  <a:lnTo>
                    <a:pt x="760792" y="6618"/>
                  </a:lnTo>
                  <a:lnTo>
                    <a:pt x="714096" y="1673"/>
                  </a:lnTo>
                  <a:lnTo>
                    <a:pt x="666496" y="0"/>
                  </a:lnTo>
                  <a:close/>
                </a:path>
              </a:pathLst>
            </a:custGeom>
            <a:solidFill>
              <a:srgbClr val="E7E7E5"/>
            </a:solidFill>
          </p:spPr>
          <p:txBody>
            <a:bodyPr wrap="square" lIns="0" tIns="0" rIns="0" bIns="0" rtlCol="0"/>
            <a:lstStyle/>
            <a:p>
              <a:endParaRPr/>
            </a:p>
          </p:txBody>
        </p:sp>
      </p:grpSp>
      <p:sp>
        <p:nvSpPr>
          <p:cNvPr id="34" name="object 34"/>
          <p:cNvSpPr/>
          <p:nvPr/>
        </p:nvSpPr>
        <p:spPr>
          <a:xfrm>
            <a:off x="5192254" y="4521948"/>
            <a:ext cx="383540" cy="378460"/>
          </a:xfrm>
          <a:custGeom>
            <a:avLst/>
            <a:gdLst/>
            <a:ahLst/>
            <a:cxnLst/>
            <a:rect l="l" t="t" r="r" b="b"/>
            <a:pathLst>
              <a:path w="383539" h="378460">
                <a:moveTo>
                  <a:pt x="191706" y="0"/>
                </a:moveTo>
                <a:lnTo>
                  <a:pt x="147748" y="5062"/>
                </a:lnTo>
                <a:lnTo>
                  <a:pt x="107397" y="19484"/>
                </a:lnTo>
                <a:lnTo>
                  <a:pt x="71802" y="42114"/>
                </a:lnTo>
                <a:lnTo>
                  <a:pt x="42114" y="71802"/>
                </a:lnTo>
                <a:lnTo>
                  <a:pt x="19484" y="107397"/>
                </a:lnTo>
                <a:lnTo>
                  <a:pt x="5062" y="147748"/>
                </a:lnTo>
                <a:lnTo>
                  <a:pt x="0" y="191706"/>
                </a:lnTo>
                <a:lnTo>
                  <a:pt x="7136" y="243705"/>
                </a:lnTo>
                <a:lnTo>
                  <a:pt x="27249" y="290274"/>
                </a:lnTo>
                <a:lnTo>
                  <a:pt x="58391" y="329467"/>
                </a:lnTo>
                <a:lnTo>
                  <a:pt x="98615" y="359333"/>
                </a:lnTo>
                <a:lnTo>
                  <a:pt x="145973" y="377926"/>
                </a:lnTo>
                <a:lnTo>
                  <a:pt x="191502" y="354002"/>
                </a:lnTo>
                <a:lnTo>
                  <a:pt x="234872" y="326754"/>
                </a:lnTo>
                <a:lnTo>
                  <a:pt x="275913" y="296351"/>
                </a:lnTo>
                <a:lnTo>
                  <a:pt x="314457" y="262961"/>
                </a:lnTo>
                <a:lnTo>
                  <a:pt x="350334" y="226753"/>
                </a:lnTo>
                <a:lnTo>
                  <a:pt x="383374" y="187896"/>
                </a:lnTo>
                <a:lnTo>
                  <a:pt x="375735" y="137822"/>
                </a:lnTo>
                <a:lnTo>
                  <a:pt x="356023" y="92903"/>
                </a:lnTo>
                <a:lnTo>
                  <a:pt x="326002" y="54900"/>
                </a:lnTo>
                <a:lnTo>
                  <a:pt x="287434" y="25574"/>
                </a:lnTo>
                <a:lnTo>
                  <a:pt x="242081" y="6687"/>
                </a:lnTo>
                <a:lnTo>
                  <a:pt x="191706" y="0"/>
                </a:lnTo>
                <a:close/>
              </a:path>
            </a:pathLst>
          </a:custGeom>
          <a:solidFill>
            <a:srgbClr val="11BAAD"/>
          </a:solidFill>
        </p:spPr>
        <p:txBody>
          <a:bodyPr wrap="square" lIns="0" tIns="0" rIns="0" bIns="0" rtlCol="0"/>
          <a:lstStyle/>
          <a:p>
            <a:endParaRPr/>
          </a:p>
        </p:txBody>
      </p:sp>
      <p:sp>
        <p:nvSpPr>
          <p:cNvPr id="35" name="object 35"/>
          <p:cNvSpPr txBox="1"/>
          <p:nvPr/>
        </p:nvSpPr>
        <p:spPr>
          <a:xfrm>
            <a:off x="5302250" y="4572000"/>
            <a:ext cx="187960" cy="240029"/>
          </a:xfrm>
          <a:prstGeom prst="rect">
            <a:avLst/>
          </a:prstGeom>
        </p:spPr>
        <p:txBody>
          <a:bodyPr vert="horz" wrap="square" lIns="0" tIns="13335" rIns="0" bIns="0" rtlCol="0">
            <a:spAutoFit/>
          </a:bodyPr>
          <a:lstStyle/>
          <a:p>
            <a:pPr marL="12700">
              <a:lnSpc>
                <a:spcPct val="100000"/>
              </a:lnSpc>
              <a:spcBef>
                <a:spcPts val="105"/>
              </a:spcBef>
            </a:pPr>
            <a:r>
              <a:rPr sz="1400" b="1" spc="-180" dirty="0">
                <a:solidFill>
                  <a:srgbClr val="FFFFFF"/>
                </a:solidFill>
                <a:latin typeface="Courier New"/>
                <a:cs typeface="Courier New"/>
              </a:rPr>
              <a:t>٠٥</a:t>
            </a:r>
            <a:endParaRPr sz="1400" dirty="0">
              <a:latin typeface="Courier New"/>
              <a:cs typeface="Courier New"/>
            </a:endParaRPr>
          </a:p>
        </p:txBody>
      </p:sp>
      <p:grpSp>
        <p:nvGrpSpPr>
          <p:cNvPr id="36" name="object 36"/>
          <p:cNvGrpSpPr/>
          <p:nvPr/>
        </p:nvGrpSpPr>
        <p:grpSpPr>
          <a:xfrm>
            <a:off x="2655201" y="1919234"/>
            <a:ext cx="1440815" cy="1649730"/>
            <a:chOff x="2655201" y="1919234"/>
            <a:chExt cx="1440815" cy="1649730"/>
          </a:xfrm>
        </p:grpSpPr>
        <p:pic>
          <p:nvPicPr>
            <p:cNvPr id="37" name="object 37"/>
            <p:cNvPicPr/>
            <p:nvPr/>
          </p:nvPicPr>
          <p:blipFill>
            <a:blip r:embed="rId8" cstate="print"/>
            <a:stretch>
              <a:fillRect/>
            </a:stretch>
          </p:blipFill>
          <p:spPr>
            <a:xfrm>
              <a:off x="2655201" y="3148419"/>
              <a:ext cx="1396123" cy="420242"/>
            </a:xfrm>
            <a:prstGeom prst="rect">
              <a:avLst/>
            </a:prstGeom>
          </p:spPr>
        </p:pic>
        <p:sp>
          <p:nvSpPr>
            <p:cNvPr id="38" name="object 38"/>
            <p:cNvSpPr/>
            <p:nvPr/>
          </p:nvSpPr>
          <p:spPr>
            <a:xfrm>
              <a:off x="2749909" y="2153098"/>
              <a:ext cx="1346200" cy="1175385"/>
            </a:xfrm>
            <a:custGeom>
              <a:avLst/>
              <a:gdLst/>
              <a:ahLst/>
              <a:cxnLst/>
              <a:rect l="l" t="t" r="r" b="b"/>
              <a:pathLst>
                <a:path w="1346200" h="1175385">
                  <a:moveTo>
                    <a:pt x="1206715" y="0"/>
                  </a:moveTo>
                  <a:lnTo>
                    <a:pt x="0" y="865263"/>
                  </a:lnTo>
                  <a:lnTo>
                    <a:pt x="30156" y="904437"/>
                  </a:lnTo>
                  <a:lnTo>
                    <a:pt x="62800" y="941485"/>
                  </a:lnTo>
                  <a:lnTo>
                    <a:pt x="97807" y="976283"/>
                  </a:lnTo>
                  <a:lnTo>
                    <a:pt x="135053" y="1008706"/>
                  </a:lnTo>
                  <a:lnTo>
                    <a:pt x="174414" y="1038631"/>
                  </a:lnTo>
                  <a:lnTo>
                    <a:pt x="215766" y="1065933"/>
                  </a:lnTo>
                  <a:lnTo>
                    <a:pt x="258984" y="1090488"/>
                  </a:lnTo>
                  <a:lnTo>
                    <a:pt x="303945" y="1112172"/>
                  </a:lnTo>
                  <a:lnTo>
                    <a:pt x="350524" y="1130861"/>
                  </a:lnTo>
                  <a:lnTo>
                    <a:pt x="398598" y="1146430"/>
                  </a:lnTo>
                  <a:lnTo>
                    <a:pt x="448041" y="1158756"/>
                  </a:lnTo>
                  <a:lnTo>
                    <a:pt x="498731" y="1167714"/>
                  </a:lnTo>
                  <a:lnTo>
                    <a:pt x="550542" y="1173179"/>
                  </a:lnTo>
                  <a:lnTo>
                    <a:pt x="603351" y="1175029"/>
                  </a:lnTo>
                  <a:lnTo>
                    <a:pt x="652164" y="1173450"/>
                  </a:lnTo>
                  <a:lnTo>
                    <a:pt x="700135" y="1168778"/>
                  </a:lnTo>
                  <a:lnTo>
                    <a:pt x="747164" y="1161110"/>
                  </a:lnTo>
                  <a:lnTo>
                    <a:pt x="793155" y="1150545"/>
                  </a:lnTo>
                  <a:lnTo>
                    <a:pt x="838009" y="1137181"/>
                  </a:lnTo>
                  <a:lnTo>
                    <a:pt x="881628" y="1121115"/>
                  </a:lnTo>
                  <a:lnTo>
                    <a:pt x="923915" y="1102445"/>
                  </a:lnTo>
                  <a:lnTo>
                    <a:pt x="964773" y="1081268"/>
                  </a:lnTo>
                  <a:lnTo>
                    <a:pt x="1004102" y="1057684"/>
                  </a:lnTo>
                  <a:lnTo>
                    <a:pt x="1041806" y="1031789"/>
                  </a:lnTo>
                  <a:lnTo>
                    <a:pt x="1077786" y="1003682"/>
                  </a:lnTo>
                  <a:lnTo>
                    <a:pt x="1111945" y="973459"/>
                  </a:lnTo>
                  <a:lnTo>
                    <a:pt x="1144184" y="941220"/>
                  </a:lnTo>
                  <a:lnTo>
                    <a:pt x="1174407" y="907062"/>
                  </a:lnTo>
                  <a:lnTo>
                    <a:pt x="1202514" y="871082"/>
                  </a:lnTo>
                  <a:lnTo>
                    <a:pt x="1228410" y="833379"/>
                  </a:lnTo>
                  <a:lnTo>
                    <a:pt x="1251994" y="794051"/>
                  </a:lnTo>
                  <a:lnTo>
                    <a:pt x="1273170" y="753194"/>
                  </a:lnTo>
                  <a:lnTo>
                    <a:pt x="1291841" y="710908"/>
                  </a:lnTo>
                  <a:lnTo>
                    <a:pt x="1307907" y="667289"/>
                  </a:lnTo>
                  <a:lnTo>
                    <a:pt x="1321271" y="622436"/>
                  </a:lnTo>
                  <a:lnTo>
                    <a:pt x="1331836" y="576447"/>
                  </a:lnTo>
                  <a:lnTo>
                    <a:pt x="1339504" y="529419"/>
                  </a:lnTo>
                  <a:lnTo>
                    <a:pt x="1344176" y="481450"/>
                  </a:lnTo>
                  <a:lnTo>
                    <a:pt x="1345755" y="432638"/>
                  </a:lnTo>
                  <a:lnTo>
                    <a:pt x="1343868" y="379295"/>
                  </a:lnTo>
                  <a:lnTo>
                    <a:pt x="1338291" y="326972"/>
                  </a:lnTo>
                  <a:lnTo>
                    <a:pt x="1329153" y="275796"/>
                  </a:lnTo>
                  <a:lnTo>
                    <a:pt x="1316582" y="225896"/>
                  </a:lnTo>
                  <a:lnTo>
                    <a:pt x="1300706" y="177399"/>
                  </a:lnTo>
                  <a:lnTo>
                    <a:pt x="1281653" y="130433"/>
                  </a:lnTo>
                  <a:lnTo>
                    <a:pt x="1259552" y="85126"/>
                  </a:lnTo>
                  <a:lnTo>
                    <a:pt x="1234530" y="41606"/>
                  </a:lnTo>
                  <a:lnTo>
                    <a:pt x="1206715" y="0"/>
                  </a:lnTo>
                  <a:close/>
                </a:path>
              </a:pathLst>
            </a:custGeom>
            <a:solidFill>
              <a:srgbClr val="11BAAD"/>
            </a:solidFill>
          </p:spPr>
          <p:txBody>
            <a:bodyPr wrap="square" lIns="0" tIns="0" rIns="0" bIns="0" rtlCol="0"/>
            <a:lstStyle/>
            <a:p>
              <a:endParaRPr/>
            </a:p>
          </p:txBody>
        </p:sp>
        <p:sp>
          <p:nvSpPr>
            <p:cNvPr id="39" name="object 39"/>
            <p:cNvSpPr/>
            <p:nvPr/>
          </p:nvSpPr>
          <p:spPr>
            <a:xfrm>
              <a:off x="2686765" y="1919234"/>
              <a:ext cx="1333500" cy="1333500"/>
            </a:xfrm>
            <a:custGeom>
              <a:avLst/>
              <a:gdLst/>
              <a:ahLst/>
              <a:cxnLst/>
              <a:rect l="l" t="t" r="r" b="b"/>
              <a:pathLst>
                <a:path w="1333500" h="1333500">
                  <a:moveTo>
                    <a:pt x="666496" y="0"/>
                  </a:moveTo>
                  <a:lnTo>
                    <a:pt x="618897" y="1673"/>
                  </a:lnTo>
                  <a:lnTo>
                    <a:pt x="572202" y="6618"/>
                  </a:lnTo>
                  <a:lnTo>
                    <a:pt x="526522" y="14722"/>
                  </a:lnTo>
                  <a:lnTo>
                    <a:pt x="481972" y="25872"/>
                  </a:lnTo>
                  <a:lnTo>
                    <a:pt x="438663" y="39956"/>
                  </a:lnTo>
                  <a:lnTo>
                    <a:pt x="396709" y="56860"/>
                  </a:lnTo>
                  <a:lnTo>
                    <a:pt x="356222" y="76472"/>
                  </a:lnTo>
                  <a:lnTo>
                    <a:pt x="317315" y="98679"/>
                  </a:lnTo>
                  <a:lnTo>
                    <a:pt x="280101" y="123368"/>
                  </a:lnTo>
                  <a:lnTo>
                    <a:pt x="244692" y="150427"/>
                  </a:lnTo>
                  <a:lnTo>
                    <a:pt x="211202" y="179743"/>
                  </a:lnTo>
                  <a:lnTo>
                    <a:pt x="179743" y="211202"/>
                  </a:lnTo>
                  <a:lnTo>
                    <a:pt x="150427" y="244692"/>
                  </a:lnTo>
                  <a:lnTo>
                    <a:pt x="123368" y="280101"/>
                  </a:lnTo>
                  <a:lnTo>
                    <a:pt x="98679" y="317315"/>
                  </a:lnTo>
                  <a:lnTo>
                    <a:pt x="76472" y="356222"/>
                  </a:lnTo>
                  <a:lnTo>
                    <a:pt x="56860" y="396709"/>
                  </a:lnTo>
                  <a:lnTo>
                    <a:pt x="39956" y="438663"/>
                  </a:lnTo>
                  <a:lnTo>
                    <a:pt x="25872" y="481972"/>
                  </a:lnTo>
                  <a:lnTo>
                    <a:pt x="14722" y="526522"/>
                  </a:lnTo>
                  <a:lnTo>
                    <a:pt x="6618" y="572202"/>
                  </a:lnTo>
                  <a:lnTo>
                    <a:pt x="1673" y="618897"/>
                  </a:lnTo>
                  <a:lnTo>
                    <a:pt x="0" y="666495"/>
                  </a:lnTo>
                  <a:lnTo>
                    <a:pt x="1673" y="714094"/>
                  </a:lnTo>
                  <a:lnTo>
                    <a:pt x="6618" y="760789"/>
                  </a:lnTo>
                  <a:lnTo>
                    <a:pt x="14722" y="806469"/>
                  </a:lnTo>
                  <a:lnTo>
                    <a:pt x="25872" y="851019"/>
                  </a:lnTo>
                  <a:lnTo>
                    <a:pt x="39956" y="894328"/>
                  </a:lnTo>
                  <a:lnTo>
                    <a:pt x="56860" y="936282"/>
                  </a:lnTo>
                  <a:lnTo>
                    <a:pt x="76472" y="976769"/>
                  </a:lnTo>
                  <a:lnTo>
                    <a:pt x="98679" y="1015676"/>
                  </a:lnTo>
                  <a:lnTo>
                    <a:pt x="123368" y="1052890"/>
                  </a:lnTo>
                  <a:lnTo>
                    <a:pt x="150427" y="1088299"/>
                  </a:lnTo>
                  <a:lnTo>
                    <a:pt x="179743" y="1121789"/>
                  </a:lnTo>
                  <a:lnTo>
                    <a:pt x="211202" y="1153248"/>
                  </a:lnTo>
                  <a:lnTo>
                    <a:pt x="244692" y="1182564"/>
                  </a:lnTo>
                  <a:lnTo>
                    <a:pt x="280101" y="1209623"/>
                  </a:lnTo>
                  <a:lnTo>
                    <a:pt x="317315" y="1234312"/>
                  </a:lnTo>
                  <a:lnTo>
                    <a:pt x="356222" y="1256519"/>
                  </a:lnTo>
                  <a:lnTo>
                    <a:pt x="396709" y="1276131"/>
                  </a:lnTo>
                  <a:lnTo>
                    <a:pt x="438663" y="1293035"/>
                  </a:lnTo>
                  <a:lnTo>
                    <a:pt x="481972" y="1307119"/>
                  </a:lnTo>
                  <a:lnTo>
                    <a:pt x="526522" y="1318269"/>
                  </a:lnTo>
                  <a:lnTo>
                    <a:pt x="572202" y="1326373"/>
                  </a:lnTo>
                  <a:lnTo>
                    <a:pt x="618897" y="1331318"/>
                  </a:lnTo>
                  <a:lnTo>
                    <a:pt x="666496" y="1332991"/>
                  </a:lnTo>
                  <a:lnTo>
                    <a:pt x="717336" y="1331082"/>
                  </a:lnTo>
                  <a:lnTo>
                    <a:pt x="767136" y="1325444"/>
                  </a:lnTo>
                  <a:lnTo>
                    <a:pt x="815759" y="1316215"/>
                  </a:lnTo>
                  <a:lnTo>
                    <a:pt x="863064" y="1303531"/>
                  </a:lnTo>
                  <a:lnTo>
                    <a:pt x="908915" y="1287530"/>
                  </a:lnTo>
                  <a:lnTo>
                    <a:pt x="953173" y="1268348"/>
                  </a:lnTo>
                  <a:lnTo>
                    <a:pt x="998701" y="1244424"/>
                  </a:lnTo>
                  <a:lnTo>
                    <a:pt x="1042071" y="1217174"/>
                  </a:lnTo>
                  <a:lnTo>
                    <a:pt x="1083113" y="1186768"/>
                  </a:lnTo>
                  <a:lnTo>
                    <a:pt x="1121656" y="1153378"/>
                  </a:lnTo>
                  <a:lnTo>
                    <a:pt x="1157533" y="1117171"/>
                  </a:lnTo>
                  <a:lnTo>
                    <a:pt x="1190574" y="1078318"/>
                  </a:lnTo>
                  <a:lnTo>
                    <a:pt x="1218952" y="1039457"/>
                  </a:lnTo>
                  <a:lnTo>
                    <a:pt x="1244522" y="998539"/>
                  </a:lnTo>
                  <a:lnTo>
                    <a:pt x="1267143" y="955708"/>
                  </a:lnTo>
                  <a:lnTo>
                    <a:pt x="1286673" y="911106"/>
                  </a:lnTo>
                  <a:lnTo>
                    <a:pt x="1302970" y="864875"/>
                  </a:lnTo>
                  <a:lnTo>
                    <a:pt x="1315892" y="817156"/>
                  </a:lnTo>
                  <a:lnTo>
                    <a:pt x="1325297" y="768091"/>
                  </a:lnTo>
                  <a:lnTo>
                    <a:pt x="1331044" y="717824"/>
                  </a:lnTo>
                  <a:lnTo>
                    <a:pt x="1332992" y="666495"/>
                  </a:lnTo>
                  <a:lnTo>
                    <a:pt x="1331318" y="618897"/>
                  </a:lnTo>
                  <a:lnTo>
                    <a:pt x="1326373" y="572202"/>
                  </a:lnTo>
                  <a:lnTo>
                    <a:pt x="1318269" y="526522"/>
                  </a:lnTo>
                  <a:lnTo>
                    <a:pt x="1307120" y="481972"/>
                  </a:lnTo>
                  <a:lnTo>
                    <a:pt x="1293036" y="438663"/>
                  </a:lnTo>
                  <a:lnTo>
                    <a:pt x="1276133" y="396709"/>
                  </a:lnTo>
                  <a:lnTo>
                    <a:pt x="1256521" y="356222"/>
                  </a:lnTo>
                  <a:lnTo>
                    <a:pt x="1234315" y="317315"/>
                  </a:lnTo>
                  <a:lnTo>
                    <a:pt x="1209626" y="280101"/>
                  </a:lnTo>
                  <a:lnTo>
                    <a:pt x="1182568" y="244692"/>
                  </a:lnTo>
                  <a:lnTo>
                    <a:pt x="1153253" y="211202"/>
                  </a:lnTo>
                  <a:lnTo>
                    <a:pt x="1121794" y="179743"/>
                  </a:lnTo>
                  <a:lnTo>
                    <a:pt x="1088304" y="150427"/>
                  </a:lnTo>
                  <a:lnTo>
                    <a:pt x="1052896" y="123368"/>
                  </a:lnTo>
                  <a:lnTo>
                    <a:pt x="1015681" y="98679"/>
                  </a:lnTo>
                  <a:lnTo>
                    <a:pt x="976774" y="76472"/>
                  </a:lnTo>
                  <a:lnTo>
                    <a:pt x="936287" y="56860"/>
                  </a:lnTo>
                  <a:lnTo>
                    <a:pt x="894333" y="39956"/>
                  </a:lnTo>
                  <a:lnTo>
                    <a:pt x="851023" y="25872"/>
                  </a:lnTo>
                  <a:lnTo>
                    <a:pt x="806472" y="14722"/>
                  </a:lnTo>
                  <a:lnTo>
                    <a:pt x="760792" y="6618"/>
                  </a:lnTo>
                  <a:lnTo>
                    <a:pt x="714096" y="1673"/>
                  </a:lnTo>
                  <a:lnTo>
                    <a:pt x="666496" y="0"/>
                  </a:lnTo>
                  <a:close/>
                </a:path>
              </a:pathLst>
            </a:custGeom>
            <a:solidFill>
              <a:srgbClr val="E7E7E5"/>
            </a:solidFill>
          </p:spPr>
          <p:txBody>
            <a:bodyPr wrap="square" lIns="0" tIns="0" rIns="0" bIns="0" rtlCol="0"/>
            <a:lstStyle/>
            <a:p>
              <a:endParaRPr/>
            </a:p>
          </p:txBody>
        </p:sp>
      </p:grpSp>
      <p:sp>
        <p:nvSpPr>
          <p:cNvPr id="42" name="object 42"/>
          <p:cNvSpPr/>
          <p:nvPr/>
        </p:nvSpPr>
        <p:spPr>
          <a:xfrm>
            <a:off x="3502810" y="2809651"/>
            <a:ext cx="383540" cy="378460"/>
          </a:xfrm>
          <a:custGeom>
            <a:avLst/>
            <a:gdLst/>
            <a:ahLst/>
            <a:cxnLst/>
            <a:rect l="l" t="t" r="r" b="b"/>
            <a:pathLst>
              <a:path w="383539" h="378460">
                <a:moveTo>
                  <a:pt x="191706" y="0"/>
                </a:moveTo>
                <a:lnTo>
                  <a:pt x="147748" y="5062"/>
                </a:lnTo>
                <a:lnTo>
                  <a:pt x="107397" y="19484"/>
                </a:lnTo>
                <a:lnTo>
                  <a:pt x="71802" y="42114"/>
                </a:lnTo>
                <a:lnTo>
                  <a:pt x="42114" y="71802"/>
                </a:lnTo>
                <a:lnTo>
                  <a:pt x="19484" y="107397"/>
                </a:lnTo>
                <a:lnTo>
                  <a:pt x="5062" y="147748"/>
                </a:lnTo>
                <a:lnTo>
                  <a:pt x="0" y="191706"/>
                </a:lnTo>
                <a:lnTo>
                  <a:pt x="7136" y="243705"/>
                </a:lnTo>
                <a:lnTo>
                  <a:pt x="27249" y="290274"/>
                </a:lnTo>
                <a:lnTo>
                  <a:pt x="58391" y="329467"/>
                </a:lnTo>
                <a:lnTo>
                  <a:pt x="98615" y="359333"/>
                </a:lnTo>
                <a:lnTo>
                  <a:pt x="145973" y="377926"/>
                </a:lnTo>
                <a:lnTo>
                  <a:pt x="191502" y="354002"/>
                </a:lnTo>
                <a:lnTo>
                  <a:pt x="234872" y="326754"/>
                </a:lnTo>
                <a:lnTo>
                  <a:pt x="275913" y="296351"/>
                </a:lnTo>
                <a:lnTo>
                  <a:pt x="314457" y="262961"/>
                </a:lnTo>
                <a:lnTo>
                  <a:pt x="350334" y="226753"/>
                </a:lnTo>
                <a:lnTo>
                  <a:pt x="383374" y="187896"/>
                </a:lnTo>
                <a:lnTo>
                  <a:pt x="375735" y="137822"/>
                </a:lnTo>
                <a:lnTo>
                  <a:pt x="356023" y="92903"/>
                </a:lnTo>
                <a:lnTo>
                  <a:pt x="326002" y="54900"/>
                </a:lnTo>
                <a:lnTo>
                  <a:pt x="287434" y="25574"/>
                </a:lnTo>
                <a:lnTo>
                  <a:pt x="242081" y="6687"/>
                </a:lnTo>
                <a:lnTo>
                  <a:pt x="191706" y="0"/>
                </a:lnTo>
                <a:close/>
              </a:path>
            </a:pathLst>
          </a:custGeom>
          <a:solidFill>
            <a:srgbClr val="11BAAD"/>
          </a:solidFill>
        </p:spPr>
        <p:txBody>
          <a:bodyPr wrap="square" lIns="0" tIns="0" rIns="0" bIns="0" rtlCol="0"/>
          <a:lstStyle/>
          <a:p>
            <a:endParaRPr/>
          </a:p>
        </p:txBody>
      </p:sp>
      <p:sp>
        <p:nvSpPr>
          <p:cNvPr id="43" name="object 43"/>
          <p:cNvSpPr txBox="1"/>
          <p:nvPr/>
        </p:nvSpPr>
        <p:spPr>
          <a:xfrm>
            <a:off x="3595827" y="2862717"/>
            <a:ext cx="185420" cy="240029"/>
          </a:xfrm>
          <a:prstGeom prst="rect">
            <a:avLst/>
          </a:prstGeom>
        </p:spPr>
        <p:txBody>
          <a:bodyPr vert="horz" wrap="square" lIns="0" tIns="13335" rIns="0" bIns="0" rtlCol="0">
            <a:spAutoFit/>
          </a:bodyPr>
          <a:lstStyle/>
          <a:p>
            <a:pPr marL="12700">
              <a:lnSpc>
                <a:spcPct val="100000"/>
              </a:lnSpc>
              <a:spcBef>
                <a:spcPts val="105"/>
              </a:spcBef>
            </a:pPr>
            <a:r>
              <a:rPr sz="1400" b="1" spc="-190" dirty="0">
                <a:solidFill>
                  <a:srgbClr val="FFFFFF"/>
                </a:solidFill>
                <a:latin typeface="Courier New"/>
                <a:cs typeface="Courier New"/>
              </a:rPr>
              <a:t>٠٣</a:t>
            </a:r>
            <a:endParaRPr sz="1400">
              <a:latin typeface="Courier New"/>
              <a:cs typeface="Courier New"/>
            </a:endParaRPr>
          </a:p>
        </p:txBody>
      </p:sp>
      <p:sp>
        <p:nvSpPr>
          <p:cNvPr id="44" name="object 44"/>
          <p:cNvSpPr txBox="1">
            <a:spLocks noGrp="1"/>
          </p:cNvSpPr>
          <p:nvPr>
            <p:ph type="title"/>
          </p:nvPr>
        </p:nvSpPr>
        <p:spPr>
          <a:xfrm>
            <a:off x="3955479" y="1121138"/>
            <a:ext cx="2185670" cy="428625"/>
          </a:xfrm>
          <a:prstGeom prst="rect">
            <a:avLst/>
          </a:prstGeom>
        </p:spPr>
        <p:txBody>
          <a:bodyPr vert="horz" wrap="square" lIns="0" tIns="11430" rIns="0" bIns="0" rtlCol="0">
            <a:spAutoFit/>
          </a:bodyPr>
          <a:lstStyle/>
          <a:p>
            <a:pPr marL="12700">
              <a:lnSpc>
                <a:spcPct val="100000"/>
              </a:lnSpc>
              <a:spcBef>
                <a:spcPts val="90"/>
              </a:spcBef>
            </a:pPr>
            <a:r>
              <a:rPr lang="ar-SA" sz="2650" spc="-290" dirty="0">
                <a:solidFill>
                  <a:srgbClr val="FFFFFF"/>
                </a:solidFill>
              </a:rPr>
              <a:t>أهداف الجمعية</a:t>
            </a:r>
            <a:endParaRPr sz="2650" dirty="0"/>
          </a:p>
        </p:txBody>
      </p:sp>
      <p:sp>
        <p:nvSpPr>
          <p:cNvPr id="45" name="object 45"/>
          <p:cNvSpPr/>
          <p:nvPr/>
        </p:nvSpPr>
        <p:spPr>
          <a:xfrm>
            <a:off x="4574456" y="1767193"/>
            <a:ext cx="947419" cy="0"/>
          </a:xfrm>
          <a:custGeom>
            <a:avLst/>
            <a:gdLst/>
            <a:ahLst/>
            <a:cxnLst/>
            <a:rect l="l" t="t" r="r" b="b"/>
            <a:pathLst>
              <a:path w="947420">
                <a:moveTo>
                  <a:pt x="947343" y="0"/>
                </a:moveTo>
                <a:lnTo>
                  <a:pt x="0" y="0"/>
                </a:lnTo>
              </a:path>
            </a:pathLst>
          </a:custGeom>
          <a:ln w="12700">
            <a:solidFill>
              <a:srgbClr val="FFFFFF"/>
            </a:solidFill>
          </a:ln>
        </p:spPr>
        <p:txBody>
          <a:bodyPr wrap="square" lIns="0" tIns="0" rIns="0" bIns="0" rtlCol="0"/>
          <a:lstStyle/>
          <a:p>
            <a:endParaRPr/>
          </a:p>
        </p:txBody>
      </p:sp>
      <p:sp>
        <p:nvSpPr>
          <p:cNvPr id="48" name="object 22">
            <a:extLst>
              <a:ext uri="{FF2B5EF4-FFF2-40B4-BE49-F238E27FC236}">
                <a16:creationId xmlns:a16="http://schemas.microsoft.com/office/drawing/2014/main" id="{2E64A1D6-728C-40B1-8930-BD540ACB9FF8}"/>
              </a:ext>
            </a:extLst>
          </p:cNvPr>
          <p:cNvSpPr txBox="1"/>
          <p:nvPr/>
        </p:nvSpPr>
        <p:spPr>
          <a:xfrm>
            <a:off x="6781257" y="4564980"/>
            <a:ext cx="187960" cy="228909"/>
          </a:xfrm>
          <a:prstGeom prst="rect">
            <a:avLst/>
          </a:prstGeom>
        </p:spPr>
        <p:txBody>
          <a:bodyPr vert="horz" wrap="square" lIns="0" tIns="13335" rIns="0" bIns="0" rtlCol="0">
            <a:spAutoFit/>
          </a:bodyPr>
          <a:lstStyle/>
          <a:p>
            <a:pPr marL="12700">
              <a:lnSpc>
                <a:spcPct val="100000"/>
              </a:lnSpc>
              <a:spcBef>
                <a:spcPts val="105"/>
              </a:spcBef>
            </a:pPr>
            <a:r>
              <a:rPr lang="ar-SA" sz="1400" b="1" spc="-180" dirty="0">
                <a:solidFill>
                  <a:srgbClr val="FFFFFF"/>
                </a:solidFill>
                <a:latin typeface="Courier New"/>
                <a:cs typeface="Courier New"/>
              </a:rPr>
              <a:t>04</a:t>
            </a:r>
            <a:endParaRPr sz="1400" dirty="0">
              <a:latin typeface="Courier New"/>
              <a:cs typeface="Courier New"/>
            </a:endParaRPr>
          </a:p>
        </p:txBody>
      </p:sp>
      <p:sp>
        <p:nvSpPr>
          <p:cNvPr id="11" name="مربع نص 10">
            <a:extLst>
              <a:ext uri="{FF2B5EF4-FFF2-40B4-BE49-F238E27FC236}">
                <a16:creationId xmlns:a16="http://schemas.microsoft.com/office/drawing/2014/main" id="{DEB3B694-B795-4FAC-A257-F9A758D291AB}"/>
              </a:ext>
            </a:extLst>
          </p:cNvPr>
          <p:cNvSpPr txBox="1"/>
          <p:nvPr/>
        </p:nvSpPr>
        <p:spPr>
          <a:xfrm>
            <a:off x="5927842" y="2105363"/>
            <a:ext cx="1121647" cy="400110"/>
          </a:xfrm>
          <a:prstGeom prst="rect">
            <a:avLst/>
          </a:prstGeom>
          <a:noFill/>
        </p:spPr>
        <p:txBody>
          <a:bodyPr wrap="square" rtlCol="1">
            <a:spAutoFit/>
          </a:bodyPr>
          <a:lstStyle/>
          <a:p>
            <a:pPr algn="r"/>
            <a:r>
              <a:rPr lang="ar-SA" sz="1000" dirty="0"/>
              <a:t> تقديم المساعدات العينية للأسر المستحقة </a:t>
            </a:r>
          </a:p>
        </p:txBody>
      </p:sp>
      <p:sp>
        <p:nvSpPr>
          <p:cNvPr id="40" name="مربع نص 39">
            <a:extLst>
              <a:ext uri="{FF2B5EF4-FFF2-40B4-BE49-F238E27FC236}">
                <a16:creationId xmlns:a16="http://schemas.microsoft.com/office/drawing/2014/main" id="{F24ABC66-8642-4D66-97B7-73BB54E236A3}"/>
              </a:ext>
            </a:extLst>
          </p:cNvPr>
          <p:cNvSpPr txBox="1"/>
          <p:nvPr/>
        </p:nvSpPr>
        <p:spPr>
          <a:xfrm>
            <a:off x="4257295" y="2055282"/>
            <a:ext cx="1121647" cy="707886"/>
          </a:xfrm>
          <a:prstGeom prst="rect">
            <a:avLst/>
          </a:prstGeom>
          <a:noFill/>
        </p:spPr>
        <p:txBody>
          <a:bodyPr wrap="square" rtlCol="1">
            <a:spAutoFit/>
          </a:bodyPr>
          <a:lstStyle/>
          <a:p>
            <a:pPr algn="r"/>
            <a:r>
              <a:rPr lang="ar-SA" sz="1000" dirty="0"/>
              <a:t>القيام ببعض المشروعات الخيرية </a:t>
            </a:r>
            <a:r>
              <a:rPr lang="ar-SA" sz="1000" dirty="0" err="1"/>
              <a:t>كموعنه</a:t>
            </a:r>
            <a:r>
              <a:rPr lang="ar-SA" sz="1000" dirty="0"/>
              <a:t> الشتاء وفرحه العيد وغيرها</a:t>
            </a:r>
          </a:p>
        </p:txBody>
      </p:sp>
      <p:sp>
        <p:nvSpPr>
          <p:cNvPr id="41" name="مربع نص 40">
            <a:extLst>
              <a:ext uri="{FF2B5EF4-FFF2-40B4-BE49-F238E27FC236}">
                <a16:creationId xmlns:a16="http://schemas.microsoft.com/office/drawing/2014/main" id="{124E7FB2-E0F0-4D96-B9C2-C450E6ABAB0C}"/>
              </a:ext>
            </a:extLst>
          </p:cNvPr>
          <p:cNvSpPr txBox="1"/>
          <p:nvPr/>
        </p:nvSpPr>
        <p:spPr>
          <a:xfrm>
            <a:off x="2734064" y="2165007"/>
            <a:ext cx="1121647" cy="553998"/>
          </a:xfrm>
          <a:prstGeom prst="rect">
            <a:avLst/>
          </a:prstGeom>
          <a:noFill/>
        </p:spPr>
        <p:txBody>
          <a:bodyPr wrap="square" rtlCol="1">
            <a:spAutoFit/>
          </a:bodyPr>
          <a:lstStyle/>
          <a:p>
            <a:pPr algn="r"/>
            <a:r>
              <a:rPr lang="ar-SA" sz="1000" dirty="0"/>
              <a:t>مساعده من </a:t>
            </a:r>
            <a:r>
              <a:rPr lang="ar-SA" sz="1000" dirty="0" err="1"/>
              <a:t>يتعروض</a:t>
            </a:r>
            <a:r>
              <a:rPr lang="ar-SA" sz="1000" dirty="0"/>
              <a:t> للحوادث كالحريق وتهدم البيوت </a:t>
            </a:r>
          </a:p>
        </p:txBody>
      </p:sp>
      <p:sp>
        <p:nvSpPr>
          <p:cNvPr id="46" name="مربع نص 45">
            <a:extLst>
              <a:ext uri="{FF2B5EF4-FFF2-40B4-BE49-F238E27FC236}">
                <a16:creationId xmlns:a16="http://schemas.microsoft.com/office/drawing/2014/main" id="{B972237A-B579-40D8-B8E1-7295415BBAFC}"/>
              </a:ext>
            </a:extLst>
          </p:cNvPr>
          <p:cNvSpPr txBox="1"/>
          <p:nvPr/>
        </p:nvSpPr>
        <p:spPr>
          <a:xfrm>
            <a:off x="5910679" y="3915278"/>
            <a:ext cx="1121647" cy="707886"/>
          </a:xfrm>
          <a:prstGeom prst="rect">
            <a:avLst/>
          </a:prstGeom>
          <a:noFill/>
        </p:spPr>
        <p:txBody>
          <a:bodyPr wrap="square" rtlCol="1">
            <a:spAutoFit/>
          </a:bodyPr>
          <a:lstStyle/>
          <a:p>
            <a:pPr algn="r"/>
            <a:r>
              <a:rPr lang="ar-SA" sz="1000" dirty="0" err="1"/>
              <a:t>المساعده</a:t>
            </a:r>
            <a:r>
              <a:rPr lang="ar-SA" sz="1000" dirty="0"/>
              <a:t> في رفع المستوى الصحي والثقافي والتعليمي والاجتماعي </a:t>
            </a:r>
          </a:p>
        </p:txBody>
      </p:sp>
      <p:sp>
        <p:nvSpPr>
          <p:cNvPr id="47" name="مربع نص 46">
            <a:extLst>
              <a:ext uri="{FF2B5EF4-FFF2-40B4-BE49-F238E27FC236}">
                <a16:creationId xmlns:a16="http://schemas.microsoft.com/office/drawing/2014/main" id="{8C6F869C-931E-4A6B-9ACB-7DAE19AECC32}"/>
              </a:ext>
            </a:extLst>
          </p:cNvPr>
          <p:cNvSpPr txBox="1"/>
          <p:nvPr/>
        </p:nvSpPr>
        <p:spPr>
          <a:xfrm>
            <a:off x="4386831" y="3812399"/>
            <a:ext cx="1121647" cy="707886"/>
          </a:xfrm>
          <a:prstGeom prst="rect">
            <a:avLst/>
          </a:prstGeom>
          <a:noFill/>
        </p:spPr>
        <p:txBody>
          <a:bodyPr wrap="square" rtlCol="1">
            <a:spAutoFit/>
          </a:bodyPr>
          <a:lstStyle/>
          <a:p>
            <a:pPr algn="r"/>
            <a:r>
              <a:rPr lang="ar-SA" sz="1000" dirty="0"/>
              <a:t>إنشاء مشروعات التي من أهدافها </a:t>
            </a:r>
            <a:r>
              <a:rPr lang="ar-SA" sz="1000" dirty="0" err="1"/>
              <a:t>العنايه</a:t>
            </a:r>
            <a:r>
              <a:rPr lang="ar-SA" sz="1000" dirty="0"/>
              <a:t> </a:t>
            </a:r>
            <a:r>
              <a:rPr lang="ar-SA" sz="1000" dirty="0" err="1"/>
              <a:t>والطفوله</a:t>
            </a:r>
            <a:r>
              <a:rPr lang="ar-SA" sz="1000" dirty="0"/>
              <a:t> </a:t>
            </a:r>
            <a:r>
              <a:rPr lang="ar-SA" sz="1000" dirty="0" err="1"/>
              <a:t>والامومه</a:t>
            </a:r>
            <a:r>
              <a:rPr lang="ar-SA" sz="1000" dirty="0"/>
              <a:t> والايتام </a:t>
            </a:r>
            <a:r>
              <a:rPr lang="ar-SA" sz="1000" dirty="0" err="1"/>
              <a:t>والعجزه</a:t>
            </a:r>
            <a:r>
              <a:rPr lang="ar-SA" sz="1000" dirty="0"/>
              <a:t> </a:t>
            </a:r>
          </a:p>
        </p:txBody>
      </p:sp>
      <p:grpSp>
        <p:nvGrpSpPr>
          <p:cNvPr id="49" name="object 29">
            <a:extLst>
              <a:ext uri="{FF2B5EF4-FFF2-40B4-BE49-F238E27FC236}">
                <a16:creationId xmlns:a16="http://schemas.microsoft.com/office/drawing/2014/main" id="{EC5F8F4A-7F61-46F0-97D2-16BD8158EE3B}"/>
              </a:ext>
            </a:extLst>
          </p:cNvPr>
          <p:cNvGrpSpPr/>
          <p:nvPr/>
        </p:nvGrpSpPr>
        <p:grpSpPr>
          <a:xfrm>
            <a:off x="2950779" y="3577917"/>
            <a:ext cx="1409346" cy="1509224"/>
            <a:chOff x="3491961" y="3485835"/>
            <a:chExt cx="1409346" cy="1509224"/>
          </a:xfrm>
        </p:grpSpPr>
        <p:pic>
          <p:nvPicPr>
            <p:cNvPr id="50" name="object 30">
              <a:extLst>
                <a:ext uri="{FF2B5EF4-FFF2-40B4-BE49-F238E27FC236}">
                  <a16:creationId xmlns:a16="http://schemas.microsoft.com/office/drawing/2014/main" id="{9150D158-6CEE-439D-AB14-DF6B80B9809B}"/>
                </a:ext>
              </a:extLst>
            </p:cNvPr>
            <p:cNvPicPr/>
            <p:nvPr/>
          </p:nvPicPr>
          <p:blipFill>
            <a:blip r:embed="rId7" cstate="print"/>
            <a:stretch>
              <a:fillRect/>
            </a:stretch>
          </p:blipFill>
          <p:spPr>
            <a:xfrm>
              <a:off x="3542409" y="4620517"/>
              <a:ext cx="1244307" cy="374542"/>
            </a:xfrm>
            <a:prstGeom prst="rect">
              <a:avLst/>
            </a:prstGeom>
          </p:spPr>
        </p:pic>
        <p:sp>
          <p:nvSpPr>
            <p:cNvPr id="51" name="object 31">
              <a:extLst>
                <a:ext uri="{FF2B5EF4-FFF2-40B4-BE49-F238E27FC236}">
                  <a16:creationId xmlns:a16="http://schemas.microsoft.com/office/drawing/2014/main" id="{4027E866-D7B4-467C-890D-F061F69A2834}"/>
                </a:ext>
              </a:extLst>
            </p:cNvPr>
            <p:cNvSpPr/>
            <p:nvPr/>
          </p:nvSpPr>
          <p:spPr>
            <a:xfrm>
              <a:off x="3555107" y="3719699"/>
              <a:ext cx="1346200" cy="1175385"/>
            </a:xfrm>
            <a:custGeom>
              <a:avLst/>
              <a:gdLst/>
              <a:ahLst/>
              <a:cxnLst/>
              <a:rect l="l" t="t" r="r" b="b"/>
              <a:pathLst>
                <a:path w="1346200" h="1175385">
                  <a:moveTo>
                    <a:pt x="1206715" y="0"/>
                  </a:moveTo>
                  <a:lnTo>
                    <a:pt x="0" y="865263"/>
                  </a:lnTo>
                  <a:lnTo>
                    <a:pt x="30156" y="904437"/>
                  </a:lnTo>
                  <a:lnTo>
                    <a:pt x="62800" y="941485"/>
                  </a:lnTo>
                  <a:lnTo>
                    <a:pt x="97807" y="976283"/>
                  </a:lnTo>
                  <a:lnTo>
                    <a:pt x="135053" y="1008706"/>
                  </a:lnTo>
                  <a:lnTo>
                    <a:pt x="174414" y="1038631"/>
                  </a:lnTo>
                  <a:lnTo>
                    <a:pt x="215766" y="1065933"/>
                  </a:lnTo>
                  <a:lnTo>
                    <a:pt x="258984" y="1090488"/>
                  </a:lnTo>
                  <a:lnTo>
                    <a:pt x="303945" y="1112172"/>
                  </a:lnTo>
                  <a:lnTo>
                    <a:pt x="350524" y="1130861"/>
                  </a:lnTo>
                  <a:lnTo>
                    <a:pt x="398598" y="1146430"/>
                  </a:lnTo>
                  <a:lnTo>
                    <a:pt x="448041" y="1158756"/>
                  </a:lnTo>
                  <a:lnTo>
                    <a:pt x="498731" y="1167714"/>
                  </a:lnTo>
                  <a:lnTo>
                    <a:pt x="550542" y="1173179"/>
                  </a:lnTo>
                  <a:lnTo>
                    <a:pt x="603351" y="1175029"/>
                  </a:lnTo>
                  <a:lnTo>
                    <a:pt x="652164" y="1173450"/>
                  </a:lnTo>
                  <a:lnTo>
                    <a:pt x="700135" y="1168778"/>
                  </a:lnTo>
                  <a:lnTo>
                    <a:pt x="747164" y="1161110"/>
                  </a:lnTo>
                  <a:lnTo>
                    <a:pt x="793155" y="1150545"/>
                  </a:lnTo>
                  <a:lnTo>
                    <a:pt x="838009" y="1137181"/>
                  </a:lnTo>
                  <a:lnTo>
                    <a:pt x="881628" y="1121115"/>
                  </a:lnTo>
                  <a:lnTo>
                    <a:pt x="923915" y="1102445"/>
                  </a:lnTo>
                  <a:lnTo>
                    <a:pt x="964773" y="1081268"/>
                  </a:lnTo>
                  <a:lnTo>
                    <a:pt x="1004102" y="1057684"/>
                  </a:lnTo>
                  <a:lnTo>
                    <a:pt x="1041806" y="1031789"/>
                  </a:lnTo>
                  <a:lnTo>
                    <a:pt x="1077786" y="1003682"/>
                  </a:lnTo>
                  <a:lnTo>
                    <a:pt x="1111945" y="973459"/>
                  </a:lnTo>
                  <a:lnTo>
                    <a:pt x="1144184" y="941220"/>
                  </a:lnTo>
                  <a:lnTo>
                    <a:pt x="1174407" y="907062"/>
                  </a:lnTo>
                  <a:lnTo>
                    <a:pt x="1202514" y="871082"/>
                  </a:lnTo>
                  <a:lnTo>
                    <a:pt x="1228410" y="833379"/>
                  </a:lnTo>
                  <a:lnTo>
                    <a:pt x="1251994" y="794051"/>
                  </a:lnTo>
                  <a:lnTo>
                    <a:pt x="1273170" y="753194"/>
                  </a:lnTo>
                  <a:lnTo>
                    <a:pt x="1291841" y="710908"/>
                  </a:lnTo>
                  <a:lnTo>
                    <a:pt x="1307907" y="667289"/>
                  </a:lnTo>
                  <a:lnTo>
                    <a:pt x="1321271" y="622436"/>
                  </a:lnTo>
                  <a:lnTo>
                    <a:pt x="1331836" y="576447"/>
                  </a:lnTo>
                  <a:lnTo>
                    <a:pt x="1339504" y="529419"/>
                  </a:lnTo>
                  <a:lnTo>
                    <a:pt x="1344176" y="481450"/>
                  </a:lnTo>
                  <a:lnTo>
                    <a:pt x="1345755" y="432638"/>
                  </a:lnTo>
                  <a:lnTo>
                    <a:pt x="1343868" y="379295"/>
                  </a:lnTo>
                  <a:lnTo>
                    <a:pt x="1338291" y="326972"/>
                  </a:lnTo>
                  <a:lnTo>
                    <a:pt x="1329153" y="275796"/>
                  </a:lnTo>
                  <a:lnTo>
                    <a:pt x="1316582" y="225896"/>
                  </a:lnTo>
                  <a:lnTo>
                    <a:pt x="1300706" y="177399"/>
                  </a:lnTo>
                  <a:lnTo>
                    <a:pt x="1281653" y="130433"/>
                  </a:lnTo>
                  <a:lnTo>
                    <a:pt x="1259552" y="85126"/>
                  </a:lnTo>
                  <a:lnTo>
                    <a:pt x="1234530" y="41606"/>
                  </a:lnTo>
                  <a:lnTo>
                    <a:pt x="1206715" y="0"/>
                  </a:lnTo>
                  <a:close/>
                </a:path>
              </a:pathLst>
            </a:custGeom>
            <a:solidFill>
              <a:srgbClr val="11BAAD"/>
            </a:solidFill>
          </p:spPr>
          <p:txBody>
            <a:bodyPr wrap="square" lIns="0" tIns="0" rIns="0" bIns="0" rtlCol="0"/>
            <a:lstStyle/>
            <a:p>
              <a:endParaRPr/>
            </a:p>
          </p:txBody>
        </p:sp>
        <p:sp>
          <p:nvSpPr>
            <p:cNvPr id="52" name="object 32">
              <a:extLst>
                <a:ext uri="{FF2B5EF4-FFF2-40B4-BE49-F238E27FC236}">
                  <a16:creationId xmlns:a16="http://schemas.microsoft.com/office/drawing/2014/main" id="{9D5B08AA-14E1-41DA-A873-1BC5DFCFC20E}"/>
                </a:ext>
              </a:extLst>
            </p:cNvPr>
            <p:cNvSpPr/>
            <p:nvPr/>
          </p:nvSpPr>
          <p:spPr>
            <a:xfrm>
              <a:off x="3491961" y="3485835"/>
              <a:ext cx="1333500" cy="1333500"/>
            </a:xfrm>
            <a:custGeom>
              <a:avLst/>
              <a:gdLst/>
              <a:ahLst/>
              <a:cxnLst/>
              <a:rect l="l" t="t" r="r" b="b"/>
              <a:pathLst>
                <a:path w="1333500" h="1333500">
                  <a:moveTo>
                    <a:pt x="666496" y="0"/>
                  </a:moveTo>
                  <a:lnTo>
                    <a:pt x="618897" y="1673"/>
                  </a:lnTo>
                  <a:lnTo>
                    <a:pt x="572202" y="6618"/>
                  </a:lnTo>
                  <a:lnTo>
                    <a:pt x="526522" y="14722"/>
                  </a:lnTo>
                  <a:lnTo>
                    <a:pt x="481972" y="25872"/>
                  </a:lnTo>
                  <a:lnTo>
                    <a:pt x="438663" y="39956"/>
                  </a:lnTo>
                  <a:lnTo>
                    <a:pt x="396709" y="56860"/>
                  </a:lnTo>
                  <a:lnTo>
                    <a:pt x="356222" y="76472"/>
                  </a:lnTo>
                  <a:lnTo>
                    <a:pt x="317315" y="98679"/>
                  </a:lnTo>
                  <a:lnTo>
                    <a:pt x="280101" y="123368"/>
                  </a:lnTo>
                  <a:lnTo>
                    <a:pt x="244692" y="150427"/>
                  </a:lnTo>
                  <a:lnTo>
                    <a:pt x="211202" y="179743"/>
                  </a:lnTo>
                  <a:lnTo>
                    <a:pt x="179743" y="211202"/>
                  </a:lnTo>
                  <a:lnTo>
                    <a:pt x="150427" y="244692"/>
                  </a:lnTo>
                  <a:lnTo>
                    <a:pt x="123368" y="280101"/>
                  </a:lnTo>
                  <a:lnTo>
                    <a:pt x="98679" y="317315"/>
                  </a:lnTo>
                  <a:lnTo>
                    <a:pt x="76472" y="356222"/>
                  </a:lnTo>
                  <a:lnTo>
                    <a:pt x="56860" y="396709"/>
                  </a:lnTo>
                  <a:lnTo>
                    <a:pt x="39956" y="438663"/>
                  </a:lnTo>
                  <a:lnTo>
                    <a:pt x="25872" y="481972"/>
                  </a:lnTo>
                  <a:lnTo>
                    <a:pt x="14722" y="526522"/>
                  </a:lnTo>
                  <a:lnTo>
                    <a:pt x="6618" y="572202"/>
                  </a:lnTo>
                  <a:lnTo>
                    <a:pt x="1673" y="618897"/>
                  </a:lnTo>
                  <a:lnTo>
                    <a:pt x="0" y="666495"/>
                  </a:lnTo>
                  <a:lnTo>
                    <a:pt x="1673" y="714094"/>
                  </a:lnTo>
                  <a:lnTo>
                    <a:pt x="6618" y="760789"/>
                  </a:lnTo>
                  <a:lnTo>
                    <a:pt x="14722" y="806469"/>
                  </a:lnTo>
                  <a:lnTo>
                    <a:pt x="25872" y="851019"/>
                  </a:lnTo>
                  <a:lnTo>
                    <a:pt x="39956" y="894328"/>
                  </a:lnTo>
                  <a:lnTo>
                    <a:pt x="56860" y="936282"/>
                  </a:lnTo>
                  <a:lnTo>
                    <a:pt x="76472" y="976769"/>
                  </a:lnTo>
                  <a:lnTo>
                    <a:pt x="98679" y="1015676"/>
                  </a:lnTo>
                  <a:lnTo>
                    <a:pt x="123368" y="1052890"/>
                  </a:lnTo>
                  <a:lnTo>
                    <a:pt x="150427" y="1088299"/>
                  </a:lnTo>
                  <a:lnTo>
                    <a:pt x="179743" y="1121789"/>
                  </a:lnTo>
                  <a:lnTo>
                    <a:pt x="211202" y="1153248"/>
                  </a:lnTo>
                  <a:lnTo>
                    <a:pt x="244692" y="1182564"/>
                  </a:lnTo>
                  <a:lnTo>
                    <a:pt x="280101" y="1209623"/>
                  </a:lnTo>
                  <a:lnTo>
                    <a:pt x="317315" y="1234312"/>
                  </a:lnTo>
                  <a:lnTo>
                    <a:pt x="356222" y="1256519"/>
                  </a:lnTo>
                  <a:lnTo>
                    <a:pt x="396709" y="1276131"/>
                  </a:lnTo>
                  <a:lnTo>
                    <a:pt x="438663" y="1293035"/>
                  </a:lnTo>
                  <a:lnTo>
                    <a:pt x="481972" y="1307119"/>
                  </a:lnTo>
                  <a:lnTo>
                    <a:pt x="526522" y="1318269"/>
                  </a:lnTo>
                  <a:lnTo>
                    <a:pt x="572202" y="1326373"/>
                  </a:lnTo>
                  <a:lnTo>
                    <a:pt x="618897" y="1331318"/>
                  </a:lnTo>
                  <a:lnTo>
                    <a:pt x="666496" y="1332991"/>
                  </a:lnTo>
                  <a:lnTo>
                    <a:pt x="717336" y="1331082"/>
                  </a:lnTo>
                  <a:lnTo>
                    <a:pt x="767136" y="1325443"/>
                  </a:lnTo>
                  <a:lnTo>
                    <a:pt x="815759" y="1316213"/>
                  </a:lnTo>
                  <a:lnTo>
                    <a:pt x="863064" y="1303527"/>
                  </a:lnTo>
                  <a:lnTo>
                    <a:pt x="908915" y="1287523"/>
                  </a:lnTo>
                  <a:lnTo>
                    <a:pt x="953173" y="1268336"/>
                  </a:lnTo>
                  <a:lnTo>
                    <a:pt x="998701" y="1244416"/>
                  </a:lnTo>
                  <a:lnTo>
                    <a:pt x="1042071" y="1217170"/>
                  </a:lnTo>
                  <a:lnTo>
                    <a:pt x="1083113" y="1186767"/>
                  </a:lnTo>
                  <a:lnTo>
                    <a:pt x="1121656" y="1153377"/>
                  </a:lnTo>
                  <a:lnTo>
                    <a:pt x="1157533" y="1117171"/>
                  </a:lnTo>
                  <a:lnTo>
                    <a:pt x="1190574" y="1078318"/>
                  </a:lnTo>
                  <a:lnTo>
                    <a:pt x="1218952" y="1039457"/>
                  </a:lnTo>
                  <a:lnTo>
                    <a:pt x="1244522" y="998539"/>
                  </a:lnTo>
                  <a:lnTo>
                    <a:pt x="1267143" y="955708"/>
                  </a:lnTo>
                  <a:lnTo>
                    <a:pt x="1286673" y="911106"/>
                  </a:lnTo>
                  <a:lnTo>
                    <a:pt x="1302970" y="864875"/>
                  </a:lnTo>
                  <a:lnTo>
                    <a:pt x="1315892" y="817156"/>
                  </a:lnTo>
                  <a:lnTo>
                    <a:pt x="1325297" y="768091"/>
                  </a:lnTo>
                  <a:lnTo>
                    <a:pt x="1331044" y="717824"/>
                  </a:lnTo>
                  <a:lnTo>
                    <a:pt x="1332992" y="666495"/>
                  </a:lnTo>
                  <a:lnTo>
                    <a:pt x="1331318" y="618897"/>
                  </a:lnTo>
                  <a:lnTo>
                    <a:pt x="1326373" y="572202"/>
                  </a:lnTo>
                  <a:lnTo>
                    <a:pt x="1318269" y="526522"/>
                  </a:lnTo>
                  <a:lnTo>
                    <a:pt x="1307120" y="481972"/>
                  </a:lnTo>
                  <a:lnTo>
                    <a:pt x="1293036" y="438663"/>
                  </a:lnTo>
                  <a:lnTo>
                    <a:pt x="1276133" y="396709"/>
                  </a:lnTo>
                  <a:lnTo>
                    <a:pt x="1256521" y="356222"/>
                  </a:lnTo>
                  <a:lnTo>
                    <a:pt x="1234315" y="317315"/>
                  </a:lnTo>
                  <a:lnTo>
                    <a:pt x="1209626" y="280101"/>
                  </a:lnTo>
                  <a:lnTo>
                    <a:pt x="1182568" y="244692"/>
                  </a:lnTo>
                  <a:lnTo>
                    <a:pt x="1153253" y="211202"/>
                  </a:lnTo>
                  <a:lnTo>
                    <a:pt x="1121794" y="179743"/>
                  </a:lnTo>
                  <a:lnTo>
                    <a:pt x="1088304" y="150427"/>
                  </a:lnTo>
                  <a:lnTo>
                    <a:pt x="1052896" y="123368"/>
                  </a:lnTo>
                  <a:lnTo>
                    <a:pt x="1015681" y="98679"/>
                  </a:lnTo>
                  <a:lnTo>
                    <a:pt x="976774" y="76472"/>
                  </a:lnTo>
                  <a:lnTo>
                    <a:pt x="936287" y="56860"/>
                  </a:lnTo>
                  <a:lnTo>
                    <a:pt x="894333" y="39956"/>
                  </a:lnTo>
                  <a:lnTo>
                    <a:pt x="851023" y="25872"/>
                  </a:lnTo>
                  <a:lnTo>
                    <a:pt x="806472" y="14722"/>
                  </a:lnTo>
                  <a:lnTo>
                    <a:pt x="760792" y="6618"/>
                  </a:lnTo>
                  <a:lnTo>
                    <a:pt x="714096" y="1673"/>
                  </a:lnTo>
                  <a:lnTo>
                    <a:pt x="666496" y="0"/>
                  </a:lnTo>
                  <a:close/>
                </a:path>
              </a:pathLst>
            </a:custGeom>
            <a:solidFill>
              <a:srgbClr val="E7E7E5"/>
            </a:solidFill>
          </p:spPr>
          <p:txBody>
            <a:bodyPr wrap="square" lIns="0" tIns="0" rIns="0" bIns="0" rtlCol="0"/>
            <a:lstStyle/>
            <a:p>
              <a:endParaRPr/>
            </a:p>
          </p:txBody>
        </p:sp>
      </p:grpSp>
      <p:sp>
        <p:nvSpPr>
          <p:cNvPr id="53" name="object 34">
            <a:extLst>
              <a:ext uri="{FF2B5EF4-FFF2-40B4-BE49-F238E27FC236}">
                <a16:creationId xmlns:a16="http://schemas.microsoft.com/office/drawing/2014/main" id="{A164CA67-1B4A-42FD-B480-AEEF60D9B9F0}"/>
              </a:ext>
            </a:extLst>
          </p:cNvPr>
          <p:cNvSpPr/>
          <p:nvPr/>
        </p:nvSpPr>
        <p:spPr>
          <a:xfrm>
            <a:off x="3762035" y="4453289"/>
            <a:ext cx="383540" cy="378460"/>
          </a:xfrm>
          <a:custGeom>
            <a:avLst/>
            <a:gdLst/>
            <a:ahLst/>
            <a:cxnLst/>
            <a:rect l="l" t="t" r="r" b="b"/>
            <a:pathLst>
              <a:path w="383539" h="378460">
                <a:moveTo>
                  <a:pt x="191706" y="0"/>
                </a:moveTo>
                <a:lnTo>
                  <a:pt x="147748" y="5062"/>
                </a:lnTo>
                <a:lnTo>
                  <a:pt x="107397" y="19484"/>
                </a:lnTo>
                <a:lnTo>
                  <a:pt x="71802" y="42114"/>
                </a:lnTo>
                <a:lnTo>
                  <a:pt x="42114" y="71802"/>
                </a:lnTo>
                <a:lnTo>
                  <a:pt x="19484" y="107397"/>
                </a:lnTo>
                <a:lnTo>
                  <a:pt x="5062" y="147748"/>
                </a:lnTo>
                <a:lnTo>
                  <a:pt x="0" y="191706"/>
                </a:lnTo>
                <a:lnTo>
                  <a:pt x="7136" y="243705"/>
                </a:lnTo>
                <a:lnTo>
                  <a:pt x="27249" y="290274"/>
                </a:lnTo>
                <a:lnTo>
                  <a:pt x="58391" y="329467"/>
                </a:lnTo>
                <a:lnTo>
                  <a:pt x="98615" y="359333"/>
                </a:lnTo>
                <a:lnTo>
                  <a:pt x="145973" y="377926"/>
                </a:lnTo>
                <a:lnTo>
                  <a:pt x="191502" y="354002"/>
                </a:lnTo>
                <a:lnTo>
                  <a:pt x="234872" y="326754"/>
                </a:lnTo>
                <a:lnTo>
                  <a:pt x="275913" y="296351"/>
                </a:lnTo>
                <a:lnTo>
                  <a:pt x="314457" y="262961"/>
                </a:lnTo>
                <a:lnTo>
                  <a:pt x="350334" y="226753"/>
                </a:lnTo>
                <a:lnTo>
                  <a:pt x="383374" y="187896"/>
                </a:lnTo>
                <a:lnTo>
                  <a:pt x="375735" y="137822"/>
                </a:lnTo>
                <a:lnTo>
                  <a:pt x="356023" y="92903"/>
                </a:lnTo>
                <a:lnTo>
                  <a:pt x="326002" y="54900"/>
                </a:lnTo>
                <a:lnTo>
                  <a:pt x="287434" y="25574"/>
                </a:lnTo>
                <a:lnTo>
                  <a:pt x="242081" y="6687"/>
                </a:lnTo>
                <a:lnTo>
                  <a:pt x="191706" y="0"/>
                </a:lnTo>
                <a:close/>
              </a:path>
            </a:pathLst>
          </a:custGeom>
          <a:solidFill>
            <a:srgbClr val="11BAAD"/>
          </a:solidFill>
        </p:spPr>
        <p:txBody>
          <a:bodyPr wrap="square" lIns="0" tIns="0" rIns="0" bIns="0" rtlCol="0"/>
          <a:lstStyle/>
          <a:p>
            <a:endParaRPr/>
          </a:p>
        </p:txBody>
      </p:sp>
      <p:sp>
        <p:nvSpPr>
          <p:cNvPr id="54" name="مربع نص 53">
            <a:extLst>
              <a:ext uri="{FF2B5EF4-FFF2-40B4-BE49-F238E27FC236}">
                <a16:creationId xmlns:a16="http://schemas.microsoft.com/office/drawing/2014/main" id="{35BFEB5B-4AFC-418E-A8BB-C1127AAAD5A2}"/>
              </a:ext>
            </a:extLst>
          </p:cNvPr>
          <p:cNvSpPr txBox="1"/>
          <p:nvPr/>
        </p:nvSpPr>
        <p:spPr>
          <a:xfrm>
            <a:off x="3020641" y="3771267"/>
            <a:ext cx="1121647" cy="707886"/>
          </a:xfrm>
          <a:prstGeom prst="rect">
            <a:avLst/>
          </a:prstGeom>
          <a:noFill/>
        </p:spPr>
        <p:txBody>
          <a:bodyPr wrap="square" rtlCol="1">
            <a:spAutoFit/>
          </a:bodyPr>
          <a:lstStyle/>
          <a:p>
            <a:pPr algn="r"/>
            <a:r>
              <a:rPr lang="ar-SA" sz="1000" dirty="0"/>
              <a:t>تقديم الإعانات </a:t>
            </a:r>
            <a:r>
              <a:rPr lang="ar-SA" sz="1000" dirty="0" err="1"/>
              <a:t>للارمله</a:t>
            </a:r>
            <a:r>
              <a:rPr lang="ar-SA" sz="1000" dirty="0"/>
              <a:t> واعانة الزواج والخدمات </a:t>
            </a:r>
            <a:r>
              <a:rPr lang="ar-SA" sz="1000" dirty="0" err="1"/>
              <a:t>العامه</a:t>
            </a:r>
            <a:r>
              <a:rPr lang="ar-SA" sz="1000" dirty="0"/>
              <a:t> وتحسين المساكن</a:t>
            </a:r>
          </a:p>
        </p:txBody>
      </p:sp>
      <p:sp>
        <p:nvSpPr>
          <p:cNvPr id="55" name="object 35">
            <a:extLst>
              <a:ext uri="{FF2B5EF4-FFF2-40B4-BE49-F238E27FC236}">
                <a16:creationId xmlns:a16="http://schemas.microsoft.com/office/drawing/2014/main" id="{4C32644C-A8D7-4C1B-BCBF-2AEDAC75D364}"/>
              </a:ext>
            </a:extLst>
          </p:cNvPr>
          <p:cNvSpPr txBox="1"/>
          <p:nvPr/>
        </p:nvSpPr>
        <p:spPr>
          <a:xfrm>
            <a:off x="3853644" y="4509580"/>
            <a:ext cx="187960" cy="228909"/>
          </a:xfrm>
          <a:prstGeom prst="rect">
            <a:avLst/>
          </a:prstGeom>
        </p:spPr>
        <p:txBody>
          <a:bodyPr vert="horz" wrap="square" lIns="0" tIns="13335" rIns="0" bIns="0" rtlCol="0">
            <a:spAutoFit/>
          </a:bodyPr>
          <a:lstStyle/>
          <a:p>
            <a:pPr marL="12700">
              <a:lnSpc>
                <a:spcPct val="100000"/>
              </a:lnSpc>
              <a:spcBef>
                <a:spcPts val="105"/>
              </a:spcBef>
            </a:pPr>
            <a:r>
              <a:rPr lang="ar-SA" sz="1400" b="1" spc="-180" dirty="0">
                <a:solidFill>
                  <a:srgbClr val="FFFFFF"/>
                </a:solidFill>
                <a:latin typeface="Courier New"/>
                <a:cs typeface="Courier New"/>
              </a:rPr>
              <a:t>06</a:t>
            </a:r>
            <a:endParaRPr sz="1400" dirty="0">
              <a:latin typeface="Courier New"/>
              <a:cs typeface="Courier New"/>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90457" y="336754"/>
            <a:ext cx="139065" cy="143629"/>
          </a:xfrm>
          <a:prstGeom prst="rect">
            <a:avLst/>
          </a:prstGeom>
        </p:spPr>
        <p:txBody>
          <a:bodyPr vert="horz" wrap="square" lIns="0" tIns="12700" rIns="0" bIns="0" rtlCol="0">
            <a:spAutoFit/>
          </a:bodyPr>
          <a:lstStyle/>
          <a:p>
            <a:pPr marL="12700">
              <a:lnSpc>
                <a:spcPct val="100000"/>
              </a:lnSpc>
              <a:spcBef>
                <a:spcPts val="100"/>
              </a:spcBef>
            </a:pPr>
            <a:r>
              <a:rPr lang="en-US" sz="850" b="1" spc="-25" dirty="0">
                <a:solidFill>
                  <a:srgbClr val="505457"/>
                </a:solidFill>
                <a:latin typeface="Roboto"/>
                <a:cs typeface="Roboto"/>
              </a:rPr>
              <a:t>12</a:t>
            </a:r>
          </a:p>
        </p:txBody>
      </p:sp>
      <p:grpSp>
        <p:nvGrpSpPr>
          <p:cNvPr id="3" name="object 3"/>
          <p:cNvGrpSpPr/>
          <p:nvPr/>
        </p:nvGrpSpPr>
        <p:grpSpPr>
          <a:xfrm>
            <a:off x="0" y="0"/>
            <a:ext cx="7560309" cy="5326380"/>
            <a:chOff x="0" y="0"/>
            <a:chExt cx="7560309" cy="5326380"/>
          </a:xfrm>
        </p:grpSpPr>
        <p:pic>
          <p:nvPicPr>
            <p:cNvPr id="4" name="object 4"/>
            <p:cNvPicPr/>
            <p:nvPr/>
          </p:nvPicPr>
          <p:blipFill>
            <a:blip r:embed="rId2" cstate="print"/>
            <a:stretch>
              <a:fillRect/>
            </a:stretch>
          </p:blipFill>
          <p:spPr>
            <a:xfrm>
              <a:off x="3988308" y="0"/>
              <a:ext cx="3571684" cy="4622495"/>
            </a:xfrm>
            <a:prstGeom prst="rect">
              <a:avLst/>
            </a:prstGeom>
          </p:spPr>
        </p:pic>
        <p:sp>
          <p:nvSpPr>
            <p:cNvPr id="5" name="object 5"/>
            <p:cNvSpPr/>
            <p:nvPr/>
          </p:nvSpPr>
          <p:spPr>
            <a:xfrm>
              <a:off x="0" y="1279468"/>
              <a:ext cx="4899660" cy="4046854"/>
            </a:xfrm>
            <a:custGeom>
              <a:avLst/>
              <a:gdLst/>
              <a:ahLst/>
              <a:cxnLst/>
              <a:rect l="l" t="t" r="r" b="b"/>
              <a:pathLst>
                <a:path w="4899660" h="4046854">
                  <a:moveTo>
                    <a:pt x="2447159" y="0"/>
                  </a:moveTo>
                  <a:lnTo>
                    <a:pt x="2395197" y="526"/>
                  </a:lnTo>
                  <a:lnTo>
                    <a:pt x="2343499" y="2100"/>
                  </a:lnTo>
                  <a:lnTo>
                    <a:pt x="2292075" y="4710"/>
                  </a:lnTo>
                  <a:lnTo>
                    <a:pt x="2240935" y="8347"/>
                  </a:lnTo>
                  <a:lnTo>
                    <a:pt x="2190091" y="12999"/>
                  </a:lnTo>
                  <a:lnTo>
                    <a:pt x="2139552" y="18656"/>
                  </a:lnTo>
                  <a:lnTo>
                    <a:pt x="2089330" y="25309"/>
                  </a:lnTo>
                  <a:lnTo>
                    <a:pt x="2039435" y="32946"/>
                  </a:lnTo>
                  <a:lnTo>
                    <a:pt x="1989878" y="41557"/>
                  </a:lnTo>
                  <a:lnTo>
                    <a:pt x="1940670" y="51132"/>
                  </a:lnTo>
                  <a:lnTo>
                    <a:pt x="1891820" y="61660"/>
                  </a:lnTo>
                  <a:lnTo>
                    <a:pt x="1843341" y="73132"/>
                  </a:lnTo>
                  <a:lnTo>
                    <a:pt x="1795242" y="85536"/>
                  </a:lnTo>
                  <a:lnTo>
                    <a:pt x="1747534" y="98863"/>
                  </a:lnTo>
                  <a:lnTo>
                    <a:pt x="1700228" y="113102"/>
                  </a:lnTo>
                  <a:lnTo>
                    <a:pt x="1653334" y="128242"/>
                  </a:lnTo>
                  <a:lnTo>
                    <a:pt x="1606864" y="144274"/>
                  </a:lnTo>
                  <a:lnTo>
                    <a:pt x="1560827" y="161186"/>
                  </a:lnTo>
                  <a:lnTo>
                    <a:pt x="1515235" y="178969"/>
                  </a:lnTo>
                  <a:lnTo>
                    <a:pt x="1470098" y="197612"/>
                  </a:lnTo>
                  <a:lnTo>
                    <a:pt x="1425427" y="217104"/>
                  </a:lnTo>
                  <a:lnTo>
                    <a:pt x="1381232" y="237436"/>
                  </a:lnTo>
                  <a:lnTo>
                    <a:pt x="1337524" y="258597"/>
                  </a:lnTo>
                  <a:lnTo>
                    <a:pt x="1294314" y="280577"/>
                  </a:lnTo>
                  <a:lnTo>
                    <a:pt x="1251612" y="303365"/>
                  </a:lnTo>
                  <a:lnTo>
                    <a:pt x="1209430" y="326950"/>
                  </a:lnTo>
                  <a:lnTo>
                    <a:pt x="1167777" y="351323"/>
                  </a:lnTo>
                  <a:lnTo>
                    <a:pt x="1126664" y="376473"/>
                  </a:lnTo>
                  <a:lnTo>
                    <a:pt x="1086103" y="402390"/>
                  </a:lnTo>
                  <a:lnTo>
                    <a:pt x="1046103" y="429064"/>
                  </a:lnTo>
                  <a:lnTo>
                    <a:pt x="1006676" y="456483"/>
                  </a:lnTo>
                  <a:lnTo>
                    <a:pt x="967831" y="484638"/>
                  </a:lnTo>
                  <a:lnTo>
                    <a:pt x="929580" y="513517"/>
                  </a:lnTo>
                  <a:lnTo>
                    <a:pt x="891934" y="543112"/>
                  </a:lnTo>
                  <a:lnTo>
                    <a:pt x="854902" y="573412"/>
                  </a:lnTo>
                  <a:lnTo>
                    <a:pt x="818496" y="604405"/>
                  </a:lnTo>
                  <a:lnTo>
                    <a:pt x="782727" y="636082"/>
                  </a:lnTo>
                  <a:lnTo>
                    <a:pt x="747604" y="668433"/>
                  </a:lnTo>
                  <a:lnTo>
                    <a:pt x="713139" y="701446"/>
                  </a:lnTo>
                  <a:lnTo>
                    <a:pt x="678460" y="735998"/>
                  </a:lnTo>
                  <a:lnTo>
                    <a:pt x="644496" y="771227"/>
                  </a:lnTo>
                  <a:lnTo>
                    <a:pt x="611259" y="807121"/>
                  </a:lnTo>
                  <a:lnTo>
                    <a:pt x="578758" y="843668"/>
                  </a:lnTo>
                  <a:lnTo>
                    <a:pt x="547007" y="880857"/>
                  </a:lnTo>
                  <a:lnTo>
                    <a:pt x="516017" y="918678"/>
                  </a:lnTo>
                  <a:lnTo>
                    <a:pt x="485798" y="957118"/>
                  </a:lnTo>
                  <a:lnTo>
                    <a:pt x="456364" y="996167"/>
                  </a:lnTo>
                  <a:lnTo>
                    <a:pt x="427724" y="1035813"/>
                  </a:lnTo>
                  <a:lnTo>
                    <a:pt x="399892" y="1076046"/>
                  </a:lnTo>
                  <a:lnTo>
                    <a:pt x="372877" y="1116853"/>
                  </a:lnTo>
                  <a:lnTo>
                    <a:pt x="346693" y="1158224"/>
                  </a:lnTo>
                  <a:lnTo>
                    <a:pt x="321349" y="1200147"/>
                  </a:lnTo>
                  <a:lnTo>
                    <a:pt x="296858" y="1242612"/>
                  </a:lnTo>
                  <a:lnTo>
                    <a:pt x="273232" y="1285606"/>
                  </a:lnTo>
                  <a:lnTo>
                    <a:pt x="250482" y="1329119"/>
                  </a:lnTo>
                  <a:lnTo>
                    <a:pt x="228618" y="1373139"/>
                  </a:lnTo>
                  <a:lnTo>
                    <a:pt x="207654" y="1417656"/>
                  </a:lnTo>
                  <a:lnTo>
                    <a:pt x="187600" y="1462657"/>
                  </a:lnTo>
                  <a:lnTo>
                    <a:pt x="168468" y="1508132"/>
                  </a:lnTo>
                  <a:lnTo>
                    <a:pt x="150269" y="1554069"/>
                  </a:lnTo>
                  <a:lnTo>
                    <a:pt x="133016" y="1600458"/>
                  </a:lnTo>
                  <a:lnTo>
                    <a:pt x="116718" y="1647286"/>
                  </a:lnTo>
                  <a:lnTo>
                    <a:pt x="101389" y="1694543"/>
                  </a:lnTo>
                  <a:lnTo>
                    <a:pt x="87039" y="1742217"/>
                  </a:lnTo>
                  <a:lnTo>
                    <a:pt x="73680" y="1790298"/>
                  </a:lnTo>
                  <a:lnTo>
                    <a:pt x="61324" y="1838774"/>
                  </a:lnTo>
                  <a:lnTo>
                    <a:pt x="49982" y="1887633"/>
                  </a:lnTo>
                  <a:lnTo>
                    <a:pt x="39665" y="1936864"/>
                  </a:lnTo>
                  <a:lnTo>
                    <a:pt x="30385" y="1986457"/>
                  </a:lnTo>
                  <a:lnTo>
                    <a:pt x="22154" y="2036400"/>
                  </a:lnTo>
                  <a:lnTo>
                    <a:pt x="14983" y="2086681"/>
                  </a:lnTo>
                  <a:lnTo>
                    <a:pt x="8884" y="2137290"/>
                  </a:lnTo>
                  <a:lnTo>
                    <a:pt x="3868" y="2188215"/>
                  </a:lnTo>
                  <a:lnTo>
                    <a:pt x="0" y="2238750"/>
                  </a:lnTo>
                  <a:lnTo>
                    <a:pt x="0" y="4046728"/>
                  </a:lnTo>
                  <a:lnTo>
                    <a:pt x="4899541" y="4046728"/>
                  </a:lnTo>
                  <a:lnTo>
                    <a:pt x="4899541" y="2394851"/>
                  </a:lnTo>
                  <a:lnTo>
                    <a:pt x="4899050" y="2346401"/>
                  </a:lnTo>
                  <a:lnTo>
                    <a:pt x="4897580" y="2298185"/>
                  </a:lnTo>
                  <a:lnTo>
                    <a:pt x="4895143" y="2250212"/>
                  </a:lnTo>
                  <a:lnTo>
                    <a:pt x="4891746" y="2202491"/>
                  </a:lnTo>
                  <a:lnTo>
                    <a:pt x="4887399" y="2155032"/>
                  </a:lnTo>
                  <a:lnTo>
                    <a:pt x="4882113" y="2107843"/>
                  </a:lnTo>
                  <a:lnTo>
                    <a:pt x="4875894" y="2060933"/>
                  </a:lnTo>
                  <a:lnTo>
                    <a:pt x="4868754" y="2014311"/>
                  </a:lnTo>
                  <a:lnTo>
                    <a:pt x="4860701" y="1967987"/>
                  </a:lnTo>
                  <a:lnTo>
                    <a:pt x="4851745" y="1921969"/>
                  </a:lnTo>
                  <a:lnTo>
                    <a:pt x="4841894" y="1876267"/>
                  </a:lnTo>
                  <a:lnTo>
                    <a:pt x="4831159" y="1830890"/>
                  </a:lnTo>
                  <a:lnTo>
                    <a:pt x="4819547" y="1785846"/>
                  </a:lnTo>
                  <a:lnTo>
                    <a:pt x="4807070" y="1741144"/>
                  </a:lnTo>
                  <a:lnTo>
                    <a:pt x="4793735" y="1696794"/>
                  </a:lnTo>
                  <a:lnTo>
                    <a:pt x="4779552" y="1652805"/>
                  </a:lnTo>
                  <a:lnTo>
                    <a:pt x="4764530" y="1609186"/>
                  </a:lnTo>
                  <a:lnTo>
                    <a:pt x="4748679" y="1565945"/>
                  </a:lnTo>
                  <a:lnTo>
                    <a:pt x="4732008" y="1523092"/>
                  </a:lnTo>
                  <a:lnTo>
                    <a:pt x="4714526" y="1480636"/>
                  </a:lnTo>
                  <a:lnTo>
                    <a:pt x="4696242" y="1438586"/>
                  </a:lnTo>
                  <a:lnTo>
                    <a:pt x="4677166" y="1396951"/>
                  </a:lnTo>
                  <a:lnTo>
                    <a:pt x="4657306" y="1355740"/>
                  </a:lnTo>
                  <a:lnTo>
                    <a:pt x="4636673" y="1314962"/>
                  </a:lnTo>
                  <a:lnTo>
                    <a:pt x="4615275" y="1274626"/>
                  </a:lnTo>
                  <a:lnTo>
                    <a:pt x="4593122" y="1234741"/>
                  </a:lnTo>
                  <a:lnTo>
                    <a:pt x="4570222" y="1195316"/>
                  </a:lnTo>
                  <a:lnTo>
                    <a:pt x="4546586" y="1156360"/>
                  </a:lnTo>
                  <a:lnTo>
                    <a:pt x="4522222" y="1117882"/>
                  </a:lnTo>
                  <a:lnTo>
                    <a:pt x="4497139" y="1079892"/>
                  </a:lnTo>
                  <a:lnTo>
                    <a:pt x="4471348" y="1042398"/>
                  </a:lnTo>
                  <a:lnTo>
                    <a:pt x="4444856" y="1005409"/>
                  </a:lnTo>
                  <a:lnTo>
                    <a:pt x="4417674" y="968935"/>
                  </a:lnTo>
                  <a:lnTo>
                    <a:pt x="4389811" y="932984"/>
                  </a:lnTo>
                  <a:lnTo>
                    <a:pt x="4361275" y="897565"/>
                  </a:lnTo>
                  <a:lnTo>
                    <a:pt x="4332077" y="862688"/>
                  </a:lnTo>
                  <a:lnTo>
                    <a:pt x="4302225" y="828361"/>
                  </a:lnTo>
                  <a:lnTo>
                    <a:pt x="4271729" y="794594"/>
                  </a:lnTo>
                  <a:lnTo>
                    <a:pt x="4240597" y="761396"/>
                  </a:lnTo>
                  <a:lnTo>
                    <a:pt x="4208840" y="728775"/>
                  </a:lnTo>
                  <a:lnTo>
                    <a:pt x="4176467" y="696741"/>
                  </a:lnTo>
                  <a:lnTo>
                    <a:pt x="4143486" y="665303"/>
                  </a:lnTo>
                  <a:lnTo>
                    <a:pt x="4109906" y="634469"/>
                  </a:lnTo>
                  <a:lnTo>
                    <a:pt x="4075739" y="604249"/>
                  </a:lnTo>
                  <a:lnTo>
                    <a:pt x="4040991" y="574652"/>
                  </a:lnTo>
                  <a:lnTo>
                    <a:pt x="4005673" y="545687"/>
                  </a:lnTo>
                  <a:lnTo>
                    <a:pt x="3969795" y="517363"/>
                  </a:lnTo>
                  <a:lnTo>
                    <a:pt x="3933364" y="489688"/>
                  </a:lnTo>
                  <a:lnTo>
                    <a:pt x="3896391" y="462673"/>
                  </a:lnTo>
                  <a:lnTo>
                    <a:pt x="3858885" y="436326"/>
                  </a:lnTo>
                  <a:lnTo>
                    <a:pt x="3820854" y="410656"/>
                  </a:lnTo>
                  <a:lnTo>
                    <a:pt x="3782309" y="385672"/>
                  </a:lnTo>
                  <a:lnTo>
                    <a:pt x="3743258" y="361383"/>
                  </a:lnTo>
                  <a:lnTo>
                    <a:pt x="3703712" y="337798"/>
                  </a:lnTo>
                  <a:lnTo>
                    <a:pt x="3663678" y="314926"/>
                  </a:lnTo>
                  <a:lnTo>
                    <a:pt x="3623166" y="292777"/>
                  </a:lnTo>
                  <a:lnTo>
                    <a:pt x="3582186" y="271359"/>
                  </a:lnTo>
                  <a:lnTo>
                    <a:pt x="3540747" y="250682"/>
                  </a:lnTo>
                  <a:lnTo>
                    <a:pt x="3498857" y="230754"/>
                  </a:lnTo>
                  <a:lnTo>
                    <a:pt x="3456527" y="211584"/>
                  </a:lnTo>
                  <a:lnTo>
                    <a:pt x="3413766" y="193182"/>
                  </a:lnTo>
                  <a:lnTo>
                    <a:pt x="3370582" y="175556"/>
                  </a:lnTo>
                  <a:lnTo>
                    <a:pt x="3326985" y="158716"/>
                  </a:lnTo>
                  <a:lnTo>
                    <a:pt x="3282985" y="142670"/>
                  </a:lnTo>
                  <a:lnTo>
                    <a:pt x="3238590" y="127428"/>
                  </a:lnTo>
                  <a:lnTo>
                    <a:pt x="3193810" y="112999"/>
                  </a:lnTo>
                  <a:lnTo>
                    <a:pt x="3148654" y="99391"/>
                  </a:lnTo>
                  <a:lnTo>
                    <a:pt x="3103132" y="86614"/>
                  </a:lnTo>
                  <a:lnTo>
                    <a:pt x="3057252" y="74677"/>
                  </a:lnTo>
                  <a:lnTo>
                    <a:pt x="3011023" y="63589"/>
                  </a:lnTo>
                  <a:lnTo>
                    <a:pt x="2964456" y="53358"/>
                  </a:lnTo>
                  <a:lnTo>
                    <a:pt x="2917559" y="43995"/>
                  </a:lnTo>
                  <a:lnTo>
                    <a:pt x="2870342" y="35507"/>
                  </a:lnTo>
                  <a:lnTo>
                    <a:pt x="2822814" y="27904"/>
                  </a:lnTo>
                  <a:lnTo>
                    <a:pt x="2774984" y="21196"/>
                  </a:lnTo>
                  <a:lnTo>
                    <a:pt x="2721200" y="14771"/>
                  </a:lnTo>
                  <a:lnTo>
                    <a:pt x="2667059" y="9486"/>
                  </a:lnTo>
                  <a:lnTo>
                    <a:pt x="2612571" y="5354"/>
                  </a:lnTo>
                  <a:lnTo>
                    <a:pt x="2557751" y="2388"/>
                  </a:lnTo>
                  <a:lnTo>
                    <a:pt x="2502609" y="599"/>
                  </a:lnTo>
                  <a:lnTo>
                    <a:pt x="2447159" y="0"/>
                  </a:lnTo>
                  <a:close/>
                </a:path>
              </a:pathLst>
            </a:custGeom>
            <a:solidFill>
              <a:srgbClr val="FFFFFF"/>
            </a:solidFill>
          </p:spPr>
          <p:txBody>
            <a:bodyPr wrap="square" lIns="0" tIns="0" rIns="0" bIns="0" rtlCol="0"/>
            <a:lstStyle/>
            <a:p>
              <a:endParaRPr/>
            </a:p>
          </p:txBody>
        </p:sp>
        <p:pic>
          <p:nvPicPr>
            <p:cNvPr id="6" name="object 6"/>
            <p:cNvPicPr/>
            <p:nvPr/>
          </p:nvPicPr>
          <p:blipFill>
            <a:blip r:embed="rId3" cstate="print"/>
            <a:stretch>
              <a:fillRect/>
            </a:stretch>
          </p:blipFill>
          <p:spPr>
            <a:xfrm>
              <a:off x="2774975" y="1279461"/>
              <a:ext cx="2780118" cy="4046740"/>
            </a:xfrm>
            <a:prstGeom prst="rect">
              <a:avLst/>
            </a:prstGeom>
          </p:spPr>
        </p:pic>
      </p:grpSp>
      <p:sp>
        <p:nvSpPr>
          <p:cNvPr id="7" name="object 7"/>
          <p:cNvSpPr txBox="1">
            <a:spLocks noGrp="1"/>
          </p:cNvSpPr>
          <p:nvPr>
            <p:ph type="ctrTitle"/>
          </p:nvPr>
        </p:nvSpPr>
        <p:spPr>
          <a:prstGeom prst="rect">
            <a:avLst/>
          </a:prstGeom>
        </p:spPr>
        <p:txBody>
          <a:bodyPr vert="horz" wrap="square" lIns="0" tIns="12700" rIns="0" bIns="0" rtlCol="0">
            <a:spAutoFit/>
          </a:bodyPr>
          <a:lstStyle/>
          <a:p>
            <a:pPr marL="12700" marR="5080" indent="394335">
              <a:lnSpc>
                <a:spcPct val="110100"/>
              </a:lnSpc>
              <a:spcBef>
                <a:spcPts val="100"/>
              </a:spcBef>
            </a:pPr>
            <a:r>
              <a:rPr sz="2650" spc="-440" dirty="0"/>
              <a:t>ﺔـــﺒــﺴـﻧ </a:t>
            </a:r>
            <a:r>
              <a:rPr sz="2650" spc="-290" dirty="0"/>
              <a:t>ﺔﻤﮐﻮﺤﻟا</a:t>
            </a:r>
            <a:r>
              <a:rPr sz="2650" spc="-890" dirty="0"/>
              <a:t> </a:t>
            </a:r>
            <a:r>
              <a:rPr sz="2650" spc="-110" dirty="0"/>
              <a:t>ﻖﯿﻗﺪﺗ</a:t>
            </a:r>
            <a:endParaRPr sz="2650" dirty="0"/>
          </a:p>
        </p:txBody>
      </p:sp>
      <p:grpSp>
        <p:nvGrpSpPr>
          <p:cNvPr id="8" name="object 8"/>
          <p:cNvGrpSpPr/>
          <p:nvPr/>
        </p:nvGrpSpPr>
        <p:grpSpPr>
          <a:xfrm>
            <a:off x="1323453" y="2667000"/>
            <a:ext cx="2250440" cy="904160"/>
            <a:chOff x="1376354" y="2759896"/>
            <a:chExt cx="2250440" cy="904160"/>
          </a:xfrm>
        </p:grpSpPr>
        <p:sp>
          <p:nvSpPr>
            <p:cNvPr id="9" name="object 9"/>
            <p:cNvSpPr/>
            <p:nvPr/>
          </p:nvSpPr>
          <p:spPr>
            <a:xfrm>
              <a:off x="1988362" y="2759896"/>
              <a:ext cx="947419" cy="0"/>
            </a:xfrm>
            <a:custGeom>
              <a:avLst/>
              <a:gdLst/>
              <a:ahLst/>
              <a:cxnLst/>
              <a:rect l="l" t="t" r="r" b="b"/>
              <a:pathLst>
                <a:path w="947419">
                  <a:moveTo>
                    <a:pt x="947343" y="0"/>
                  </a:moveTo>
                  <a:lnTo>
                    <a:pt x="0" y="0"/>
                  </a:lnTo>
                </a:path>
              </a:pathLst>
            </a:custGeom>
            <a:ln w="12700">
              <a:solidFill>
                <a:srgbClr val="11BAAD"/>
              </a:solidFill>
            </a:ln>
          </p:spPr>
          <p:txBody>
            <a:bodyPr wrap="square" lIns="0" tIns="0" rIns="0" bIns="0" rtlCol="0"/>
            <a:lstStyle/>
            <a:p>
              <a:endParaRPr/>
            </a:p>
          </p:txBody>
        </p:sp>
        <p:sp>
          <p:nvSpPr>
            <p:cNvPr id="11" name="object 11"/>
            <p:cNvSpPr/>
            <p:nvPr/>
          </p:nvSpPr>
          <p:spPr>
            <a:xfrm>
              <a:off x="1376354" y="3301471"/>
              <a:ext cx="2250440" cy="362585"/>
            </a:xfrm>
            <a:custGeom>
              <a:avLst/>
              <a:gdLst/>
              <a:ahLst/>
              <a:cxnLst/>
              <a:rect l="l" t="t" r="r" b="b"/>
              <a:pathLst>
                <a:path w="2250440" h="362585">
                  <a:moveTo>
                    <a:pt x="2139353" y="0"/>
                  </a:moveTo>
                  <a:lnTo>
                    <a:pt x="110629" y="0"/>
                  </a:lnTo>
                  <a:lnTo>
                    <a:pt x="67572" y="8693"/>
                  </a:lnTo>
                  <a:lnTo>
                    <a:pt x="32407" y="32402"/>
                  </a:lnTo>
                  <a:lnTo>
                    <a:pt x="8695" y="67567"/>
                  </a:lnTo>
                  <a:lnTo>
                    <a:pt x="0" y="110629"/>
                  </a:lnTo>
                  <a:lnTo>
                    <a:pt x="0" y="251523"/>
                  </a:lnTo>
                  <a:lnTo>
                    <a:pt x="8695" y="294585"/>
                  </a:lnTo>
                  <a:lnTo>
                    <a:pt x="32407" y="329750"/>
                  </a:lnTo>
                  <a:lnTo>
                    <a:pt x="67572" y="353459"/>
                  </a:lnTo>
                  <a:lnTo>
                    <a:pt x="110629" y="362153"/>
                  </a:lnTo>
                  <a:lnTo>
                    <a:pt x="2139353" y="362153"/>
                  </a:lnTo>
                  <a:lnTo>
                    <a:pt x="2182415" y="353459"/>
                  </a:lnTo>
                  <a:lnTo>
                    <a:pt x="2217580" y="329750"/>
                  </a:lnTo>
                  <a:lnTo>
                    <a:pt x="2241289" y="294585"/>
                  </a:lnTo>
                  <a:lnTo>
                    <a:pt x="2249982" y="251523"/>
                  </a:lnTo>
                  <a:lnTo>
                    <a:pt x="2249982" y="110629"/>
                  </a:lnTo>
                  <a:lnTo>
                    <a:pt x="2241289" y="67567"/>
                  </a:lnTo>
                  <a:lnTo>
                    <a:pt x="2217580" y="32402"/>
                  </a:lnTo>
                  <a:lnTo>
                    <a:pt x="2182415" y="8693"/>
                  </a:lnTo>
                  <a:lnTo>
                    <a:pt x="2139353" y="0"/>
                  </a:lnTo>
                  <a:close/>
                </a:path>
              </a:pathLst>
            </a:custGeom>
            <a:solidFill>
              <a:srgbClr val="E89B31"/>
            </a:solidFill>
          </p:spPr>
          <p:txBody>
            <a:bodyPr wrap="square" lIns="0" tIns="0" rIns="0" bIns="0" rtlCol="0"/>
            <a:lstStyle/>
            <a:p>
              <a:endParaRPr/>
            </a:p>
          </p:txBody>
        </p:sp>
      </p:grpSp>
      <p:sp>
        <p:nvSpPr>
          <p:cNvPr id="13" name="مربع نص 12">
            <a:extLst>
              <a:ext uri="{FF2B5EF4-FFF2-40B4-BE49-F238E27FC236}">
                <a16:creationId xmlns:a16="http://schemas.microsoft.com/office/drawing/2014/main" id="{D5ECE567-FB15-4ABA-8EBC-01CC9015F734}"/>
              </a:ext>
            </a:extLst>
          </p:cNvPr>
          <p:cNvSpPr txBox="1"/>
          <p:nvPr/>
        </p:nvSpPr>
        <p:spPr>
          <a:xfrm>
            <a:off x="1417288" y="2894175"/>
            <a:ext cx="2317875" cy="369332"/>
          </a:xfrm>
          <a:prstGeom prst="rect">
            <a:avLst/>
          </a:prstGeom>
          <a:noFill/>
        </p:spPr>
        <p:txBody>
          <a:bodyPr wrap="square" rtlCol="1">
            <a:spAutoFit/>
          </a:bodyPr>
          <a:lstStyle/>
          <a:p>
            <a:r>
              <a:rPr lang="ar-SA" dirty="0"/>
              <a:t>بفضل الله وتوفيقه حصلت </a:t>
            </a:r>
          </a:p>
        </p:txBody>
      </p:sp>
      <p:sp>
        <p:nvSpPr>
          <p:cNvPr id="14" name="مربع نص 13">
            <a:extLst>
              <a:ext uri="{FF2B5EF4-FFF2-40B4-BE49-F238E27FC236}">
                <a16:creationId xmlns:a16="http://schemas.microsoft.com/office/drawing/2014/main" id="{DB2A4C16-565D-450F-B77A-3FFCD9D861DE}"/>
              </a:ext>
            </a:extLst>
          </p:cNvPr>
          <p:cNvSpPr txBox="1"/>
          <p:nvPr/>
        </p:nvSpPr>
        <p:spPr>
          <a:xfrm>
            <a:off x="1417289" y="3214925"/>
            <a:ext cx="2317875" cy="369332"/>
          </a:xfrm>
          <a:prstGeom prst="rect">
            <a:avLst/>
          </a:prstGeom>
          <a:noFill/>
        </p:spPr>
        <p:txBody>
          <a:bodyPr wrap="square" rtlCol="1">
            <a:spAutoFit/>
          </a:bodyPr>
          <a:lstStyle/>
          <a:p>
            <a:r>
              <a:rPr lang="ar-SA" dirty="0"/>
              <a:t>جمعية البر </a:t>
            </a:r>
            <a:r>
              <a:rPr lang="ar-SA" dirty="0" err="1"/>
              <a:t>الخيريه</a:t>
            </a:r>
            <a:r>
              <a:rPr lang="ar-SA" dirty="0"/>
              <a:t> برهاط </a:t>
            </a:r>
          </a:p>
        </p:txBody>
      </p:sp>
      <p:sp>
        <p:nvSpPr>
          <p:cNvPr id="15" name="مربع نص 14">
            <a:extLst>
              <a:ext uri="{FF2B5EF4-FFF2-40B4-BE49-F238E27FC236}">
                <a16:creationId xmlns:a16="http://schemas.microsoft.com/office/drawing/2014/main" id="{AF3371F1-D71F-489F-9B56-EA169018A64A}"/>
              </a:ext>
            </a:extLst>
          </p:cNvPr>
          <p:cNvSpPr txBox="1"/>
          <p:nvPr/>
        </p:nvSpPr>
        <p:spPr>
          <a:xfrm>
            <a:off x="770076" y="3573669"/>
            <a:ext cx="4236619" cy="369332"/>
          </a:xfrm>
          <a:prstGeom prst="rect">
            <a:avLst/>
          </a:prstGeom>
          <a:noFill/>
        </p:spPr>
        <p:txBody>
          <a:bodyPr wrap="square" rtlCol="1">
            <a:spAutoFit/>
          </a:bodyPr>
          <a:lstStyle/>
          <a:p>
            <a:r>
              <a:rPr lang="ar-SA" dirty="0"/>
              <a:t>بمحافظة الجموم بمنطقه مكة المكرمة على نسبة </a:t>
            </a:r>
          </a:p>
        </p:txBody>
      </p:sp>
      <p:sp>
        <p:nvSpPr>
          <p:cNvPr id="16" name="مستطيل 15">
            <a:extLst>
              <a:ext uri="{FF2B5EF4-FFF2-40B4-BE49-F238E27FC236}">
                <a16:creationId xmlns:a16="http://schemas.microsoft.com/office/drawing/2014/main" id="{1983373C-8B07-4344-B64E-672C52A7F54F}"/>
              </a:ext>
            </a:extLst>
          </p:cNvPr>
          <p:cNvSpPr/>
          <p:nvPr/>
        </p:nvSpPr>
        <p:spPr>
          <a:xfrm>
            <a:off x="1155985" y="3818558"/>
            <a:ext cx="2531462" cy="923330"/>
          </a:xfrm>
          <a:prstGeom prst="rect">
            <a:avLst/>
          </a:prstGeom>
          <a:noFill/>
          <a:ln>
            <a:noFill/>
          </a:ln>
        </p:spPr>
        <p:txBody>
          <a:bodyPr wrap="none" lIns="91440" tIns="45720" rIns="91440" bIns="45720">
            <a:spAutoFit/>
          </a:bodyPr>
          <a:lstStyle/>
          <a:p>
            <a:pPr algn="ctr"/>
            <a:r>
              <a:rPr lang="en-US" sz="5400" b="1" dirty="0">
                <a:ln w="22225">
                  <a:solidFill>
                    <a:schemeClr val="accent2"/>
                  </a:solidFill>
                  <a:prstDash val="solid"/>
                </a:ln>
                <a:solidFill>
                  <a:srgbClr val="D58C2A"/>
                </a:solidFill>
              </a:rPr>
              <a:t>98.17%</a:t>
            </a:r>
            <a:endParaRPr lang="ar-SA" sz="5400" b="1" cap="none" spc="0" dirty="0">
              <a:ln w="22225">
                <a:solidFill>
                  <a:schemeClr val="accent2"/>
                </a:solidFill>
                <a:prstDash val="solid"/>
              </a:ln>
              <a:solidFill>
                <a:srgbClr val="D58C2A"/>
              </a:solidFill>
              <a:effectLst/>
            </a:endParaRPr>
          </a:p>
        </p:txBody>
      </p:sp>
      <p:sp>
        <p:nvSpPr>
          <p:cNvPr id="17" name="مستطيل 16">
            <a:extLst>
              <a:ext uri="{FF2B5EF4-FFF2-40B4-BE49-F238E27FC236}">
                <a16:creationId xmlns:a16="http://schemas.microsoft.com/office/drawing/2014/main" id="{4DC6239A-75A0-4E6B-92B9-5F8875DC5AE9}"/>
              </a:ext>
            </a:extLst>
          </p:cNvPr>
          <p:cNvSpPr/>
          <p:nvPr/>
        </p:nvSpPr>
        <p:spPr>
          <a:xfrm>
            <a:off x="1295842" y="4616239"/>
            <a:ext cx="2226656" cy="338554"/>
          </a:xfrm>
          <a:prstGeom prst="rect">
            <a:avLst/>
          </a:prstGeom>
          <a:noFill/>
          <a:ln>
            <a:noFill/>
          </a:ln>
        </p:spPr>
        <p:txBody>
          <a:bodyPr wrap="square" lIns="91440" tIns="45720" rIns="91440" bIns="45720">
            <a:spAutoFit/>
          </a:bodyPr>
          <a:lstStyle/>
          <a:p>
            <a:pPr algn="ctr"/>
            <a:r>
              <a:rPr lang="ar-SA" sz="1600" b="1" dirty="0">
                <a:ln w="22225">
                  <a:solidFill>
                    <a:schemeClr val="accent2"/>
                  </a:solidFill>
                  <a:prstDash val="solid"/>
                </a:ln>
                <a:solidFill>
                  <a:srgbClr val="D58C2A"/>
                </a:solidFill>
              </a:rPr>
              <a:t>نتيجة عن عام2023م</a:t>
            </a:r>
            <a:endParaRPr lang="ar-SA" sz="8800" b="1" cap="none" spc="0" dirty="0">
              <a:ln w="22225">
                <a:solidFill>
                  <a:schemeClr val="accent2"/>
                </a:solidFill>
                <a:prstDash val="solid"/>
              </a:ln>
              <a:solidFill>
                <a:srgbClr val="D58C2A"/>
              </a:solidFill>
              <a:effectLs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94371" y="3456381"/>
            <a:ext cx="5544400" cy="535279"/>
          </a:xfrm>
          <a:prstGeom prst="rect">
            <a:avLst/>
          </a:prstGeom>
        </p:spPr>
      </p:pic>
      <p:grpSp>
        <p:nvGrpSpPr>
          <p:cNvPr id="3" name="object 3"/>
          <p:cNvGrpSpPr/>
          <p:nvPr/>
        </p:nvGrpSpPr>
        <p:grpSpPr>
          <a:xfrm>
            <a:off x="6877374" y="5"/>
            <a:ext cx="247015" cy="545465"/>
            <a:chOff x="6877374" y="5"/>
            <a:chExt cx="247015" cy="545465"/>
          </a:xfrm>
        </p:grpSpPr>
        <p:sp>
          <p:nvSpPr>
            <p:cNvPr id="4" name="object 4"/>
            <p:cNvSpPr/>
            <p:nvPr/>
          </p:nvSpPr>
          <p:spPr>
            <a:xfrm>
              <a:off x="6877374" y="5"/>
              <a:ext cx="247015" cy="545465"/>
            </a:xfrm>
            <a:custGeom>
              <a:avLst/>
              <a:gdLst/>
              <a:ahLst/>
              <a:cxnLst/>
              <a:rect l="l" t="t" r="r" b="b"/>
              <a:pathLst>
                <a:path w="247015" h="545465">
                  <a:moveTo>
                    <a:pt x="246976" y="0"/>
                  </a:moveTo>
                  <a:lnTo>
                    <a:pt x="0" y="0"/>
                  </a:lnTo>
                  <a:lnTo>
                    <a:pt x="0" y="424395"/>
                  </a:lnTo>
                  <a:lnTo>
                    <a:pt x="9688" y="471349"/>
                  </a:lnTo>
                  <a:lnTo>
                    <a:pt x="36131" y="509701"/>
                  </a:lnTo>
                  <a:lnTo>
                    <a:pt x="75382" y="535519"/>
                  </a:lnTo>
                  <a:lnTo>
                    <a:pt x="123444" y="544982"/>
                  </a:lnTo>
                  <a:lnTo>
                    <a:pt x="171544" y="535511"/>
                  </a:lnTo>
                  <a:lnTo>
                    <a:pt x="210808" y="509677"/>
                  </a:lnTo>
                  <a:lnTo>
                    <a:pt x="237274" y="471349"/>
                  </a:lnTo>
                  <a:lnTo>
                    <a:pt x="246976" y="424395"/>
                  </a:lnTo>
                  <a:lnTo>
                    <a:pt x="246976" y="0"/>
                  </a:lnTo>
                  <a:close/>
                </a:path>
              </a:pathLst>
            </a:custGeom>
            <a:solidFill>
              <a:srgbClr val="E89B31"/>
            </a:solidFill>
          </p:spPr>
          <p:txBody>
            <a:bodyPr wrap="square" lIns="0" tIns="0" rIns="0" bIns="0" rtlCol="0"/>
            <a:lstStyle/>
            <a:p>
              <a:endParaRPr/>
            </a:p>
          </p:txBody>
        </p:sp>
        <p:pic>
          <p:nvPicPr>
            <p:cNvPr id="5" name="object 5"/>
            <p:cNvPicPr/>
            <p:nvPr/>
          </p:nvPicPr>
          <p:blipFill>
            <a:blip r:embed="rId3" cstate="print"/>
            <a:stretch>
              <a:fillRect/>
            </a:stretch>
          </p:blipFill>
          <p:spPr>
            <a:xfrm>
              <a:off x="6899143" y="326724"/>
              <a:ext cx="201548" cy="196748"/>
            </a:xfrm>
            <a:prstGeom prst="rect">
              <a:avLst/>
            </a:prstGeom>
          </p:spPr>
        </p:pic>
      </p:grpSp>
      <p:sp>
        <p:nvSpPr>
          <p:cNvPr id="6" name="object 6"/>
          <p:cNvSpPr txBox="1"/>
          <p:nvPr/>
        </p:nvSpPr>
        <p:spPr>
          <a:xfrm>
            <a:off x="6930467" y="335949"/>
            <a:ext cx="139065" cy="143629"/>
          </a:xfrm>
          <a:prstGeom prst="rect">
            <a:avLst/>
          </a:prstGeom>
        </p:spPr>
        <p:txBody>
          <a:bodyPr vert="horz" wrap="square" lIns="0" tIns="12700" rIns="0" bIns="0" rtlCol="0">
            <a:spAutoFit/>
          </a:bodyPr>
          <a:lstStyle/>
          <a:p>
            <a:pPr marL="12700">
              <a:lnSpc>
                <a:spcPct val="100000"/>
              </a:lnSpc>
              <a:spcBef>
                <a:spcPts val="100"/>
              </a:spcBef>
            </a:pPr>
            <a:r>
              <a:rPr lang="en-US" sz="850" b="1" spc="-25" dirty="0">
                <a:solidFill>
                  <a:srgbClr val="505457"/>
                </a:solidFill>
                <a:latin typeface="Roboto"/>
                <a:cs typeface="Roboto"/>
              </a:rPr>
              <a:t>13</a:t>
            </a:r>
            <a:endParaRPr sz="850" dirty="0">
              <a:latin typeface="Roboto"/>
              <a:cs typeface="Roboto"/>
            </a:endParaRPr>
          </a:p>
        </p:txBody>
      </p:sp>
      <p:pic>
        <p:nvPicPr>
          <p:cNvPr id="7" name="object 7"/>
          <p:cNvPicPr/>
          <p:nvPr/>
        </p:nvPicPr>
        <p:blipFill>
          <a:blip r:embed="rId4" cstate="print"/>
          <a:stretch>
            <a:fillRect/>
          </a:stretch>
        </p:blipFill>
        <p:spPr>
          <a:xfrm>
            <a:off x="0" y="1662074"/>
            <a:ext cx="728243" cy="3665931"/>
          </a:xfrm>
          <a:prstGeom prst="rect">
            <a:avLst/>
          </a:prstGeom>
        </p:spPr>
      </p:pic>
      <p:grpSp>
        <p:nvGrpSpPr>
          <p:cNvPr id="8" name="object 8"/>
          <p:cNvGrpSpPr/>
          <p:nvPr/>
        </p:nvGrpSpPr>
        <p:grpSpPr>
          <a:xfrm>
            <a:off x="994371" y="2006917"/>
            <a:ext cx="6107430" cy="535305"/>
            <a:chOff x="994371" y="2006917"/>
            <a:chExt cx="6107430" cy="535305"/>
          </a:xfrm>
        </p:grpSpPr>
        <p:pic>
          <p:nvPicPr>
            <p:cNvPr id="9" name="object 9"/>
            <p:cNvPicPr/>
            <p:nvPr/>
          </p:nvPicPr>
          <p:blipFill>
            <a:blip r:embed="rId5" cstate="print"/>
            <a:stretch>
              <a:fillRect/>
            </a:stretch>
          </p:blipFill>
          <p:spPr>
            <a:xfrm>
              <a:off x="994371" y="2006917"/>
              <a:ext cx="5544400" cy="535279"/>
            </a:xfrm>
            <a:prstGeom prst="rect">
              <a:avLst/>
            </a:prstGeom>
          </p:spPr>
        </p:pic>
        <p:sp>
          <p:nvSpPr>
            <p:cNvPr id="10" name="object 10"/>
            <p:cNvSpPr/>
            <p:nvPr/>
          </p:nvSpPr>
          <p:spPr>
            <a:xfrm>
              <a:off x="1048245" y="2058555"/>
              <a:ext cx="4178300" cy="432434"/>
            </a:xfrm>
            <a:custGeom>
              <a:avLst/>
              <a:gdLst/>
              <a:ahLst/>
              <a:cxnLst/>
              <a:rect l="l" t="t" r="r" b="b"/>
              <a:pathLst>
                <a:path w="4178300" h="432435">
                  <a:moveTo>
                    <a:pt x="1343812" y="216001"/>
                  </a:moveTo>
                  <a:lnTo>
                    <a:pt x="1338097" y="166484"/>
                  </a:lnTo>
                  <a:lnTo>
                    <a:pt x="1321854" y="121018"/>
                  </a:lnTo>
                  <a:lnTo>
                    <a:pt x="1296352" y="80911"/>
                  </a:lnTo>
                  <a:lnTo>
                    <a:pt x="1262900" y="47459"/>
                  </a:lnTo>
                  <a:lnTo>
                    <a:pt x="1222794" y="21958"/>
                  </a:lnTo>
                  <a:lnTo>
                    <a:pt x="1177328" y="5715"/>
                  </a:lnTo>
                  <a:lnTo>
                    <a:pt x="1127810" y="0"/>
                  </a:lnTo>
                  <a:lnTo>
                    <a:pt x="216001" y="0"/>
                  </a:lnTo>
                  <a:lnTo>
                    <a:pt x="166471" y="5715"/>
                  </a:lnTo>
                  <a:lnTo>
                    <a:pt x="121005" y="21958"/>
                  </a:lnTo>
                  <a:lnTo>
                    <a:pt x="80899" y="47459"/>
                  </a:lnTo>
                  <a:lnTo>
                    <a:pt x="47447" y="80911"/>
                  </a:lnTo>
                  <a:lnTo>
                    <a:pt x="21945" y="121018"/>
                  </a:lnTo>
                  <a:lnTo>
                    <a:pt x="5702" y="166484"/>
                  </a:lnTo>
                  <a:lnTo>
                    <a:pt x="0" y="216001"/>
                  </a:lnTo>
                  <a:lnTo>
                    <a:pt x="5702" y="265531"/>
                  </a:lnTo>
                  <a:lnTo>
                    <a:pt x="21945" y="310997"/>
                  </a:lnTo>
                  <a:lnTo>
                    <a:pt x="47447" y="351104"/>
                  </a:lnTo>
                  <a:lnTo>
                    <a:pt x="80899" y="384556"/>
                  </a:lnTo>
                  <a:lnTo>
                    <a:pt x="121005" y="410057"/>
                  </a:lnTo>
                  <a:lnTo>
                    <a:pt x="166471" y="426300"/>
                  </a:lnTo>
                  <a:lnTo>
                    <a:pt x="216001" y="432003"/>
                  </a:lnTo>
                  <a:lnTo>
                    <a:pt x="1127810" y="432003"/>
                  </a:lnTo>
                  <a:lnTo>
                    <a:pt x="1177328" y="426300"/>
                  </a:lnTo>
                  <a:lnTo>
                    <a:pt x="1222794" y="410057"/>
                  </a:lnTo>
                  <a:lnTo>
                    <a:pt x="1262900" y="384556"/>
                  </a:lnTo>
                  <a:lnTo>
                    <a:pt x="1296352" y="351104"/>
                  </a:lnTo>
                  <a:lnTo>
                    <a:pt x="1321854" y="310997"/>
                  </a:lnTo>
                  <a:lnTo>
                    <a:pt x="1338097" y="265531"/>
                  </a:lnTo>
                  <a:lnTo>
                    <a:pt x="1343812" y="216001"/>
                  </a:lnTo>
                  <a:close/>
                </a:path>
                <a:path w="4178300" h="432435">
                  <a:moveTo>
                    <a:pt x="2741599" y="216001"/>
                  </a:moveTo>
                  <a:lnTo>
                    <a:pt x="2735884" y="166484"/>
                  </a:lnTo>
                  <a:lnTo>
                    <a:pt x="2719641" y="121018"/>
                  </a:lnTo>
                  <a:lnTo>
                    <a:pt x="2694140" y="80911"/>
                  </a:lnTo>
                  <a:lnTo>
                    <a:pt x="2660688" y="47459"/>
                  </a:lnTo>
                  <a:lnTo>
                    <a:pt x="2620581" y="21958"/>
                  </a:lnTo>
                  <a:lnTo>
                    <a:pt x="2575115" y="5715"/>
                  </a:lnTo>
                  <a:lnTo>
                    <a:pt x="2525598" y="0"/>
                  </a:lnTo>
                  <a:lnTo>
                    <a:pt x="1613789" y="0"/>
                  </a:lnTo>
                  <a:lnTo>
                    <a:pt x="1564259" y="5715"/>
                  </a:lnTo>
                  <a:lnTo>
                    <a:pt x="1518793" y="21958"/>
                  </a:lnTo>
                  <a:lnTo>
                    <a:pt x="1478686" y="47459"/>
                  </a:lnTo>
                  <a:lnTo>
                    <a:pt x="1445234" y="80911"/>
                  </a:lnTo>
                  <a:lnTo>
                    <a:pt x="1419733" y="121018"/>
                  </a:lnTo>
                  <a:lnTo>
                    <a:pt x="1403489" y="166484"/>
                  </a:lnTo>
                  <a:lnTo>
                    <a:pt x="1397787" y="216001"/>
                  </a:lnTo>
                  <a:lnTo>
                    <a:pt x="1403489" y="265531"/>
                  </a:lnTo>
                  <a:lnTo>
                    <a:pt x="1419733" y="310997"/>
                  </a:lnTo>
                  <a:lnTo>
                    <a:pt x="1445234" y="351104"/>
                  </a:lnTo>
                  <a:lnTo>
                    <a:pt x="1478686" y="384556"/>
                  </a:lnTo>
                  <a:lnTo>
                    <a:pt x="1518793" y="410057"/>
                  </a:lnTo>
                  <a:lnTo>
                    <a:pt x="1564259" y="426300"/>
                  </a:lnTo>
                  <a:lnTo>
                    <a:pt x="1613789" y="432003"/>
                  </a:lnTo>
                  <a:lnTo>
                    <a:pt x="2525598" y="432003"/>
                  </a:lnTo>
                  <a:lnTo>
                    <a:pt x="2575115" y="426300"/>
                  </a:lnTo>
                  <a:lnTo>
                    <a:pt x="2620581" y="410057"/>
                  </a:lnTo>
                  <a:lnTo>
                    <a:pt x="2660688" y="384556"/>
                  </a:lnTo>
                  <a:lnTo>
                    <a:pt x="2694140" y="351104"/>
                  </a:lnTo>
                  <a:lnTo>
                    <a:pt x="2719641" y="310997"/>
                  </a:lnTo>
                  <a:lnTo>
                    <a:pt x="2735884" y="265531"/>
                  </a:lnTo>
                  <a:lnTo>
                    <a:pt x="2741599" y="216001"/>
                  </a:lnTo>
                  <a:close/>
                </a:path>
                <a:path w="4178300" h="432435">
                  <a:moveTo>
                    <a:pt x="4178249" y="216001"/>
                  </a:moveTo>
                  <a:lnTo>
                    <a:pt x="4172547" y="166484"/>
                  </a:lnTo>
                  <a:lnTo>
                    <a:pt x="4156291" y="121018"/>
                  </a:lnTo>
                  <a:lnTo>
                    <a:pt x="4130789" y="80911"/>
                  </a:lnTo>
                  <a:lnTo>
                    <a:pt x="4097337" y="47459"/>
                  </a:lnTo>
                  <a:lnTo>
                    <a:pt x="4057231" y="21958"/>
                  </a:lnTo>
                  <a:lnTo>
                    <a:pt x="4011777" y="5715"/>
                  </a:lnTo>
                  <a:lnTo>
                    <a:pt x="3962247" y="0"/>
                  </a:lnTo>
                  <a:lnTo>
                    <a:pt x="3050438" y="0"/>
                  </a:lnTo>
                  <a:lnTo>
                    <a:pt x="3000908" y="5715"/>
                  </a:lnTo>
                  <a:lnTo>
                    <a:pt x="2955442" y="21958"/>
                  </a:lnTo>
                  <a:lnTo>
                    <a:pt x="2915335" y="47459"/>
                  </a:lnTo>
                  <a:lnTo>
                    <a:pt x="2881884" y="80911"/>
                  </a:lnTo>
                  <a:lnTo>
                    <a:pt x="2856395" y="121018"/>
                  </a:lnTo>
                  <a:lnTo>
                    <a:pt x="2840139" y="166484"/>
                  </a:lnTo>
                  <a:lnTo>
                    <a:pt x="2834436" y="216001"/>
                  </a:lnTo>
                  <a:lnTo>
                    <a:pt x="2840139" y="265531"/>
                  </a:lnTo>
                  <a:lnTo>
                    <a:pt x="2856395" y="310997"/>
                  </a:lnTo>
                  <a:lnTo>
                    <a:pt x="2881884" y="351104"/>
                  </a:lnTo>
                  <a:lnTo>
                    <a:pt x="2915335" y="384556"/>
                  </a:lnTo>
                  <a:lnTo>
                    <a:pt x="2955442" y="410057"/>
                  </a:lnTo>
                  <a:lnTo>
                    <a:pt x="3000908" y="426300"/>
                  </a:lnTo>
                  <a:lnTo>
                    <a:pt x="3050438" y="432003"/>
                  </a:lnTo>
                  <a:lnTo>
                    <a:pt x="3962247" y="432003"/>
                  </a:lnTo>
                  <a:lnTo>
                    <a:pt x="4011777" y="426300"/>
                  </a:lnTo>
                  <a:lnTo>
                    <a:pt x="4057231" y="410057"/>
                  </a:lnTo>
                  <a:lnTo>
                    <a:pt x="4097337" y="384556"/>
                  </a:lnTo>
                  <a:lnTo>
                    <a:pt x="4130789" y="351104"/>
                  </a:lnTo>
                  <a:lnTo>
                    <a:pt x="4156291" y="310997"/>
                  </a:lnTo>
                  <a:lnTo>
                    <a:pt x="4172547" y="265531"/>
                  </a:lnTo>
                  <a:lnTo>
                    <a:pt x="4178249" y="216001"/>
                  </a:lnTo>
                  <a:close/>
                </a:path>
              </a:pathLst>
            </a:custGeom>
            <a:solidFill>
              <a:srgbClr val="FFFFFF"/>
            </a:solidFill>
          </p:spPr>
          <p:txBody>
            <a:bodyPr wrap="square" lIns="0" tIns="0" rIns="0" bIns="0" rtlCol="0"/>
            <a:lstStyle/>
            <a:p>
              <a:endParaRPr/>
            </a:p>
          </p:txBody>
        </p:sp>
        <p:pic>
          <p:nvPicPr>
            <p:cNvPr id="11" name="object 11"/>
            <p:cNvPicPr/>
            <p:nvPr/>
          </p:nvPicPr>
          <p:blipFill>
            <a:blip r:embed="rId6" cstate="print"/>
            <a:stretch>
              <a:fillRect/>
            </a:stretch>
          </p:blipFill>
          <p:spPr>
            <a:xfrm>
              <a:off x="5314365" y="2006917"/>
              <a:ext cx="1786953" cy="535279"/>
            </a:xfrm>
            <a:prstGeom prst="rect">
              <a:avLst/>
            </a:prstGeom>
          </p:spPr>
        </p:pic>
      </p:grpSp>
      <p:sp>
        <p:nvSpPr>
          <p:cNvPr id="12" name="object 12"/>
          <p:cNvSpPr/>
          <p:nvPr/>
        </p:nvSpPr>
        <p:spPr>
          <a:xfrm>
            <a:off x="1048245" y="3502473"/>
            <a:ext cx="1344295" cy="432434"/>
          </a:xfrm>
          <a:custGeom>
            <a:avLst/>
            <a:gdLst/>
            <a:ahLst/>
            <a:cxnLst/>
            <a:rect l="l" t="t" r="r" b="b"/>
            <a:pathLst>
              <a:path w="1344295" h="432435">
                <a:moveTo>
                  <a:pt x="1127810" y="0"/>
                </a:moveTo>
                <a:lnTo>
                  <a:pt x="216001" y="0"/>
                </a:lnTo>
                <a:lnTo>
                  <a:pt x="166475" y="5704"/>
                </a:lnTo>
                <a:lnTo>
                  <a:pt x="121011" y="21955"/>
                </a:lnTo>
                <a:lnTo>
                  <a:pt x="80904" y="47454"/>
                </a:lnTo>
                <a:lnTo>
                  <a:pt x="47454" y="80904"/>
                </a:lnTo>
                <a:lnTo>
                  <a:pt x="21955" y="121011"/>
                </a:lnTo>
                <a:lnTo>
                  <a:pt x="5704" y="166475"/>
                </a:lnTo>
                <a:lnTo>
                  <a:pt x="0" y="216001"/>
                </a:lnTo>
                <a:lnTo>
                  <a:pt x="5704" y="265527"/>
                </a:lnTo>
                <a:lnTo>
                  <a:pt x="21955" y="310992"/>
                </a:lnTo>
                <a:lnTo>
                  <a:pt x="47454" y="351098"/>
                </a:lnTo>
                <a:lnTo>
                  <a:pt x="80904" y="384549"/>
                </a:lnTo>
                <a:lnTo>
                  <a:pt x="121011" y="410047"/>
                </a:lnTo>
                <a:lnTo>
                  <a:pt x="166475" y="426298"/>
                </a:lnTo>
                <a:lnTo>
                  <a:pt x="216001" y="432003"/>
                </a:lnTo>
                <a:lnTo>
                  <a:pt x="1127810" y="432003"/>
                </a:lnTo>
                <a:lnTo>
                  <a:pt x="1177336" y="426298"/>
                </a:lnTo>
                <a:lnTo>
                  <a:pt x="1222801" y="410047"/>
                </a:lnTo>
                <a:lnTo>
                  <a:pt x="1262907" y="384549"/>
                </a:lnTo>
                <a:lnTo>
                  <a:pt x="1296358" y="351098"/>
                </a:lnTo>
                <a:lnTo>
                  <a:pt x="1321857" y="310992"/>
                </a:lnTo>
                <a:lnTo>
                  <a:pt x="1338107" y="265527"/>
                </a:lnTo>
                <a:lnTo>
                  <a:pt x="1343812" y="216001"/>
                </a:lnTo>
                <a:lnTo>
                  <a:pt x="1338107" y="166475"/>
                </a:lnTo>
                <a:lnTo>
                  <a:pt x="1321857" y="121011"/>
                </a:lnTo>
                <a:lnTo>
                  <a:pt x="1296358" y="80904"/>
                </a:lnTo>
                <a:lnTo>
                  <a:pt x="1262907" y="47454"/>
                </a:lnTo>
                <a:lnTo>
                  <a:pt x="1222801" y="21955"/>
                </a:lnTo>
                <a:lnTo>
                  <a:pt x="1177336" y="5704"/>
                </a:lnTo>
                <a:lnTo>
                  <a:pt x="1127810" y="0"/>
                </a:lnTo>
                <a:close/>
              </a:path>
            </a:pathLst>
          </a:custGeom>
          <a:solidFill>
            <a:srgbClr val="FFFFFF"/>
          </a:solidFill>
        </p:spPr>
        <p:txBody>
          <a:bodyPr wrap="square" lIns="0" tIns="0" rIns="0" bIns="0" rtlCol="0"/>
          <a:lstStyle/>
          <a:p>
            <a:endParaRPr/>
          </a:p>
        </p:txBody>
      </p:sp>
      <p:sp>
        <p:nvSpPr>
          <p:cNvPr id="13" name="object 13"/>
          <p:cNvSpPr/>
          <p:nvPr/>
        </p:nvSpPr>
        <p:spPr>
          <a:xfrm>
            <a:off x="2446035" y="3502473"/>
            <a:ext cx="1344295" cy="432434"/>
          </a:xfrm>
          <a:custGeom>
            <a:avLst/>
            <a:gdLst/>
            <a:ahLst/>
            <a:cxnLst/>
            <a:rect l="l" t="t" r="r" b="b"/>
            <a:pathLst>
              <a:path w="1344295" h="432435">
                <a:moveTo>
                  <a:pt x="1127810" y="0"/>
                </a:moveTo>
                <a:lnTo>
                  <a:pt x="216001" y="0"/>
                </a:lnTo>
                <a:lnTo>
                  <a:pt x="166475" y="5704"/>
                </a:lnTo>
                <a:lnTo>
                  <a:pt x="121011" y="21955"/>
                </a:lnTo>
                <a:lnTo>
                  <a:pt x="80904" y="47454"/>
                </a:lnTo>
                <a:lnTo>
                  <a:pt x="47454" y="80904"/>
                </a:lnTo>
                <a:lnTo>
                  <a:pt x="21955" y="121011"/>
                </a:lnTo>
                <a:lnTo>
                  <a:pt x="5704" y="166475"/>
                </a:lnTo>
                <a:lnTo>
                  <a:pt x="0" y="216001"/>
                </a:lnTo>
                <a:lnTo>
                  <a:pt x="5704" y="265527"/>
                </a:lnTo>
                <a:lnTo>
                  <a:pt x="21955" y="310992"/>
                </a:lnTo>
                <a:lnTo>
                  <a:pt x="47454" y="351098"/>
                </a:lnTo>
                <a:lnTo>
                  <a:pt x="80904" y="384549"/>
                </a:lnTo>
                <a:lnTo>
                  <a:pt x="121011" y="410047"/>
                </a:lnTo>
                <a:lnTo>
                  <a:pt x="166475" y="426298"/>
                </a:lnTo>
                <a:lnTo>
                  <a:pt x="216001" y="432003"/>
                </a:lnTo>
                <a:lnTo>
                  <a:pt x="1127810" y="432003"/>
                </a:lnTo>
                <a:lnTo>
                  <a:pt x="1177336" y="426298"/>
                </a:lnTo>
                <a:lnTo>
                  <a:pt x="1222801" y="410047"/>
                </a:lnTo>
                <a:lnTo>
                  <a:pt x="1262907" y="384549"/>
                </a:lnTo>
                <a:lnTo>
                  <a:pt x="1296358" y="351098"/>
                </a:lnTo>
                <a:lnTo>
                  <a:pt x="1321857" y="310992"/>
                </a:lnTo>
                <a:lnTo>
                  <a:pt x="1338107" y="265527"/>
                </a:lnTo>
                <a:lnTo>
                  <a:pt x="1343812" y="216001"/>
                </a:lnTo>
                <a:lnTo>
                  <a:pt x="1338107" y="166475"/>
                </a:lnTo>
                <a:lnTo>
                  <a:pt x="1321857" y="121011"/>
                </a:lnTo>
                <a:lnTo>
                  <a:pt x="1296358" y="80904"/>
                </a:lnTo>
                <a:lnTo>
                  <a:pt x="1262907" y="47454"/>
                </a:lnTo>
                <a:lnTo>
                  <a:pt x="1222801" y="21955"/>
                </a:lnTo>
                <a:lnTo>
                  <a:pt x="1177336" y="5704"/>
                </a:lnTo>
                <a:lnTo>
                  <a:pt x="1127810" y="0"/>
                </a:lnTo>
                <a:close/>
              </a:path>
            </a:pathLst>
          </a:custGeom>
          <a:solidFill>
            <a:srgbClr val="FFFFFF"/>
          </a:solidFill>
        </p:spPr>
        <p:txBody>
          <a:bodyPr wrap="square" lIns="0" tIns="0" rIns="0" bIns="0" rtlCol="0"/>
          <a:lstStyle/>
          <a:p>
            <a:endParaRPr/>
          </a:p>
        </p:txBody>
      </p:sp>
      <p:sp>
        <p:nvSpPr>
          <p:cNvPr id="14" name="object 14"/>
          <p:cNvSpPr/>
          <p:nvPr/>
        </p:nvSpPr>
        <p:spPr>
          <a:xfrm>
            <a:off x="3827358" y="3502473"/>
            <a:ext cx="1344295" cy="432434"/>
          </a:xfrm>
          <a:custGeom>
            <a:avLst/>
            <a:gdLst/>
            <a:ahLst/>
            <a:cxnLst/>
            <a:rect l="l" t="t" r="r" b="b"/>
            <a:pathLst>
              <a:path w="1344295" h="432435">
                <a:moveTo>
                  <a:pt x="1127810" y="0"/>
                </a:moveTo>
                <a:lnTo>
                  <a:pt x="216001" y="0"/>
                </a:lnTo>
                <a:lnTo>
                  <a:pt x="166475" y="5704"/>
                </a:lnTo>
                <a:lnTo>
                  <a:pt x="121011" y="21955"/>
                </a:lnTo>
                <a:lnTo>
                  <a:pt x="80904" y="47454"/>
                </a:lnTo>
                <a:lnTo>
                  <a:pt x="47454" y="80904"/>
                </a:lnTo>
                <a:lnTo>
                  <a:pt x="21955" y="121011"/>
                </a:lnTo>
                <a:lnTo>
                  <a:pt x="5704" y="166475"/>
                </a:lnTo>
                <a:lnTo>
                  <a:pt x="0" y="216001"/>
                </a:lnTo>
                <a:lnTo>
                  <a:pt x="5704" y="265527"/>
                </a:lnTo>
                <a:lnTo>
                  <a:pt x="21955" y="310992"/>
                </a:lnTo>
                <a:lnTo>
                  <a:pt x="47454" y="351098"/>
                </a:lnTo>
                <a:lnTo>
                  <a:pt x="80904" y="384549"/>
                </a:lnTo>
                <a:lnTo>
                  <a:pt x="121011" y="410047"/>
                </a:lnTo>
                <a:lnTo>
                  <a:pt x="166475" y="426298"/>
                </a:lnTo>
                <a:lnTo>
                  <a:pt x="216001" y="432003"/>
                </a:lnTo>
                <a:lnTo>
                  <a:pt x="1127810" y="432003"/>
                </a:lnTo>
                <a:lnTo>
                  <a:pt x="1177336" y="426298"/>
                </a:lnTo>
                <a:lnTo>
                  <a:pt x="1222801" y="410047"/>
                </a:lnTo>
                <a:lnTo>
                  <a:pt x="1262907" y="384549"/>
                </a:lnTo>
                <a:lnTo>
                  <a:pt x="1296358" y="351098"/>
                </a:lnTo>
                <a:lnTo>
                  <a:pt x="1321857" y="310992"/>
                </a:lnTo>
                <a:lnTo>
                  <a:pt x="1338107" y="265527"/>
                </a:lnTo>
                <a:lnTo>
                  <a:pt x="1343812" y="216001"/>
                </a:lnTo>
                <a:lnTo>
                  <a:pt x="1338107" y="166475"/>
                </a:lnTo>
                <a:lnTo>
                  <a:pt x="1321857" y="121011"/>
                </a:lnTo>
                <a:lnTo>
                  <a:pt x="1296358" y="80904"/>
                </a:lnTo>
                <a:lnTo>
                  <a:pt x="1262907" y="47454"/>
                </a:lnTo>
                <a:lnTo>
                  <a:pt x="1222801" y="21955"/>
                </a:lnTo>
                <a:lnTo>
                  <a:pt x="1177336" y="5704"/>
                </a:lnTo>
                <a:lnTo>
                  <a:pt x="1127810" y="0"/>
                </a:lnTo>
                <a:close/>
              </a:path>
            </a:pathLst>
          </a:custGeom>
          <a:solidFill>
            <a:srgbClr val="FFFFFF"/>
          </a:solidFill>
        </p:spPr>
        <p:txBody>
          <a:bodyPr wrap="square" lIns="0" tIns="0" rIns="0" bIns="0" rtlCol="0"/>
          <a:lstStyle/>
          <a:p>
            <a:endParaRPr/>
          </a:p>
        </p:txBody>
      </p:sp>
      <p:grpSp>
        <p:nvGrpSpPr>
          <p:cNvPr id="15" name="object 15"/>
          <p:cNvGrpSpPr/>
          <p:nvPr/>
        </p:nvGrpSpPr>
        <p:grpSpPr>
          <a:xfrm>
            <a:off x="994371" y="4161066"/>
            <a:ext cx="6107430" cy="535305"/>
            <a:chOff x="994371" y="4161066"/>
            <a:chExt cx="6107430" cy="535305"/>
          </a:xfrm>
        </p:grpSpPr>
        <p:pic>
          <p:nvPicPr>
            <p:cNvPr id="16" name="object 16"/>
            <p:cNvPicPr/>
            <p:nvPr/>
          </p:nvPicPr>
          <p:blipFill>
            <a:blip r:embed="rId7" cstate="print"/>
            <a:stretch>
              <a:fillRect/>
            </a:stretch>
          </p:blipFill>
          <p:spPr>
            <a:xfrm>
              <a:off x="994371" y="4161066"/>
              <a:ext cx="5544400" cy="535292"/>
            </a:xfrm>
            <a:prstGeom prst="rect">
              <a:avLst/>
            </a:prstGeom>
          </p:spPr>
        </p:pic>
        <p:sp>
          <p:nvSpPr>
            <p:cNvPr id="17" name="object 17"/>
            <p:cNvSpPr/>
            <p:nvPr/>
          </p:nvSpPr>
          <p:spPr>
            <a:xfrm>
              <a:off x="1048245" y="4207179"/>
              <a:ext cx="4178300" cy="432434"/>
            </a:xfrm>
            <a:custGeom>
              <a:avLst/>
              <a:gdLst/>
              <a:ahLst/>
              <a:cxnLst/>
              <a:rect l="l" t="t" r="r" b="b"/>
              <a:pathLst>
                <a:path w="4178300" h="432435">
                  <a:moveTo>
                    <a:pt x="1343812" y="216001"/>
                  </a:moveTo>
                  <a:lnTo>
                    <a:pt x="1338097" y="166471"/>
                  </a:lnTo>
                  <a:lnTo>
                    <a:pt x="1321854" y="121005"/>
                  </a:lnTo>
                  <a:lnTo>
                    <a:pt x="1296352" y="80899"/>
                  </a:lnTo>
                  <a:lnTo>
                    <a:pt x="1262900" y="47447"/>
                  </a:lnTo>
                  <a:lnTo>
                    <a:pt x="1222794" y="21958"/>
                  </a:lnTo>
                  <a:lnTo>
                    <a:pt x="1177328" y="5702"/>
                  </a:lnTo>
                  <a:lnTo>
                    <a:pt x="1127810" y="0"/>
                  </a:lnTo>
                  <a:lnTo>
                    <a:pt x="216001" y="0"/>
                  </a:lnTo>
                  <a:lnTo>
                    <a:pt x="166471" y="5702"/>
                  </a:lnTo>
                  <a:lnTo>
                    <a:pt x="121005" y="21958"/>
                  </a:lnTo>
                  <a:lnTo>
                    <a:pt x="80899" y="47447"/>
                  </a:lnTo>
                  <a:lnTo>
                    <a:pt x="47447" y="80899"/>
                  </a:lnTo>
                  <a:lnTo>
                    <a:pt x="21945" y="121005"/>
                  </a:lnTo>
                  <a:lnTo>
                    <a:pt x="5702" y="166471"/>
                  </a:lnTo>
                  <a:lnTo>
                    <a:pt x="0" y="216001"/>
                  </a:lnTo>
                  <a:lnTo>
                    <a:pt x="5702" y="265518"/>
                  </a:lnTo>
                  <a:lnTo>
                    <a:pt x="21945" y="310984"/>
                  </a:lnTo>
                  <a:lnTo>
                    <a:pt x="47447" y="351091"/>
                  </a:lnTo>
                  <a:lnTo>
                    <a:pt x="80899" y="384543"/>
                  </a:lnTo>
                  <a:lnTo>
                    <a:pt x="121005" y="410044"/>
                  </a:lnTo>
                  <a:lnTo>
                    <a:pt x="166471" y="426300"/>
                  </a:lnTo>
                  <a:lnTo>
                    <a:pt x="216001" y="432003"/>
                  </a:lnTo>
                  <a:lnTo>
                    <a:pt x="1127810" y="432003"/>
                  </a:lnTo>
                  <a:lnTo>
                    <a:pt x="1177328" y="426300"/>
                  </a:lnTo>
                  <a:lnTo>
                    <a:pt x="1222794" y="410044"/>
                  </a:lnTo>
                  <a:lnTo>
                    <a:pt x="1262900" y="384543"/>
                  </a:lnTo>
                  <a:lnTo>
                    <a:pt x="1296352" y="351091"/>
                  </a:lnTo>
                  <a:lnTo>
                    <a:pt x="1321854" y="310984"/>
                  </a:lnTo>
                  <a:lnTo>
                    <a:pt x="1338097" y="265518"/>
                  </a:lnTo>
                  <a:lnTo>
                    <a:pt x="1343812" y="216001"/>
                  </a:lnTo>
                  <a:close/>
                </a:path>
                <a:path w="4178300" h="432435">
                  <a:moveTo>
                    <a:pt x="2741599" y="216001"/>
                  </a:moveTo>
                  <a:lnTo>
                    <a:pt x="2735884" y="166471"/>
                  </a:lnTo>
                  <a:lnTo>
                    <a:pt x="2719641" y="121005"/>
                  </a:lnTo>
                  <a:lnTo>
                    <a:pt x="2694140" y="80899"/>
                  </a:lnTo>
                  <a:lnTo>
                    <a:pt x="2660688" y="47447"/>
                  </a:lnTo>
                  <a:lnTo>
                    <a:pt x="2620581" y="21958"/>
                  </a:lnTo>
                  <a:lnTo>
                    <a:pt x="2575115" y="5702"/>
                  </a:lnTo>
                  <a:lnTo>
                    <a:pt x="2525598" y="0"/>
                  </a:lnTo>
                  <a:lnTo>
                    <a:pt x="1613789" y="0"/>
                  </a:lnTo>
                  <a:lnTo>
                    <a:pt x="1564259" y="5702"/>
                  </a:lnTo>
                  <a:lnTo>
                    <a:pt x="1518793" y="21958"/>
                  </a:lnTo>
                  <a:lnTo>
                    <a:pt x="1478686" y="47447"/>
                  </a:lnTo>
                  <a:lnTo>
                    <a:pt x="1445234" y="80899"/>
                  </a:lnTo>
                  <a:lnTo>
                    <a:pt x="1419733" y="121005"/>
                  </a:lnTo>
                  <a:lnTo>
                    <a:pt x="1403489" y="166471"/>
                  </a:lnTo>
                  <a:lnTo>
                    <a:pt x="1397787" y="216001"/>
                  </a:lnTo>
                  <a:lnTo>
                    <a:pt x="1403489" y="265518"/>
                  </a:lnTo>
                  <a:lnTo>
                    <a:pt x="1419733" y="310984"/>
                  </a:lnTo>
                  <a:lnTo>
                    <a:pt x="1445234" y="351091"/>
                  </a:lnTo>
                  <a:lnTo>
                    <a:pt x="1478686" y="384543"/>
                  </a:lnTo>
                  <a:lnTo>
                    <a:pt x="1518793" y="410044"/>
                  </a:lnTo>
                  <a:lnTo>
                    <a:pt x="1564259" y="426300"/>
                  </a:lnTo>
                  <a:lnTo>
                    <a:pt x="1613789" y="432003"/>
                  </a:lnTo>
                  <a:lnTo>
                    <a:pt x="2525598" y="432003"/>
                  </a:lnTo>
                  <a:lnTo>
                    <a:pt x="2575115" y="426300"/>
                  </a:lnTo>
                  <a:lnTo>
                    <a:pt x="2620581" y="410044"/>
                  </a:lnTo>
                  <a:lnTo>
                    <a:pt x="2660688" y="384543"/>
                  </a:lnTo>
                  <a:lnTo>
                    <a:pt x="2694140" y="351091"/>
                  </a:lnTo>
                  <a:lnTo>
                    <a:pt x="2719641" y="310984"/>
                  </a:lnTo>
                  <a:lnTo>
                    <a:pt x="2735884" y="265518"/>
                  </a:lnTo>
                  <a:lnTo>
                    <a:pt x="2741599" y="216001"/>
                  </a:lnTo>
                  <a:close/>
                </a:path>
                <a:path w="4178300" h="432435">
                  <a:moveTo>
                    <a:pt x="4178249" y="216001"/>
                  </a:moveTo>
                  <a:lnTo>
                    <a:pt x="4172547" y="166471"/>
                  </a:lnTo>
                  <a:lnTo>
                    <a:pt x="4156291" y="121005"/>
                  </a:lnTo>
                  <a:lnTo>
                    <a:pt x="4130789" y="80899"/>
                  </a:lnTo>
                  <a:lnTo>
                    <a:pt x="4097337" y="47447"/>
                  </a:lnTo>
                  <a:lnTo>
                    <a:pt x="4057231" y="21958"/>
                  </a:lnTo>
                  <a:lnTo>
                    <a:pt x="4011777" y="5702"/>
                  </a:lnTo>
                  <a:lnTo>
                    <a:pt x="3962247" y="0"/>
                  </a:lnTo>
                  <a:lnTo>
                    <a:pt x="3050438" y="0"/>
                  </a:lnTo>
                  <a:lnTo>
                    <a:pt x="3000908" y="5702"/>
                  </a:lnTo>
                  <a:lnTo>
                    <a:pt x="2955442" y="21958"/>
                  </a:lnTo>
                  <a:lnTo>
                    <a:pt x="2915335" y="47447"/>
                  </a:lnTo>
                  <a:lnTo>
                    <a:pt x="2881884" y="80899"/>
                  </a:lnTo>
                  <a:lnTo>
                    <a:pt x="2856395" y="121005"/>
                  </a:lnTo>
                  <a:lnTo>
                    <a:pt x="2840139" y="166471"/>
                  </a:lnTo>
                  <a:lnTo>
                    <a:pt x="2834436" y="216001"/>
                  </a:lnTo>
                  <a:lnTo>
                    <a:pt x="2840139" y="265518"/>
                  </a:lnTo>
                  <a:lnTo>
                    <a:pt x="2856395" y="310984"/>
                  </a:lnTo>
                  <a:lnTo>
                    <a:pt x="2881884" y="351091"/>
                  </a:lnTo>
                  <a:lnTo>
                    <a:pt x="2915335" y="384543"/>
                  </a:lnTo>
                  <a:lnTo>
                    <a:pt x="2955442" y="410044"/>
                  </a:lnTo>
                  <a:lnTo>
                    <a:pt x="3000908" y="426300"/>
                  </a:lnTo>
                  <a:lnTo>
                    <a:pt x="3050438" y="432003"/>
                  </a:lnTo>
                  <a:lnTo>
                    <a:pt x="3962247" y="432003"/>
                  </a:lnTo>
                  <a:lnTo>
                    <a:pt x="4011777" y="426300"/>
                  </a:lnTo>
                  <a:lnTo>
                    <a:pt x="4057231" y="410044"/>
                  </a:lnTo>
                  <a:lnTo>
                    <a:pt x="4097337" y="384543"/>
                  </a:lnTo>
                  <a:lnTo>
                    <a:pt x="4130789" y="351091"/>
                  </a:lnTo>
                  <a:lnTo>
                    <a:pt x="4156291" y="310984"/>
                  </a:lnTo>
                  <a:lnTo>
                    <a:pt x="4172547" y="265518"/>
                  </a:lnTo>
                  <a:lnTo>
                    <a:pt x="4178249" y="216001"/>
                  </a:lnTo>
                  <a:close/>
                </a:path>
              </a:pathLst>
            </a:custGeom>
            <a:solidFill>
              <a:srgbClr val="FFFFFF"/>
            </a:solidFill>
          </p:spPr>
          <p:txBody>
            <a:bodyPr wrap="square" lIns="0" tIns="0" rIns="0" bIns="0" rtlCol="0"/>
            <a:lstStyle/>
            <a:p>
              <a:endParaRPr/>
            </a:p>
          </p:txBody>
        </p:sp>
        <p:pic>
          <p:nvPicPr>
            <p:cNvPr id="18" name="object 18"/>
            <p:cNvPicPr/>
            <p:nvPr/>
          </p:nvPicPr>
          <p:blipFill>
            <a:blip r:embed="rId8" cstate="print"/>
            <a:stretch>
              <a:fillRect/>
            </a:stretch>
          </p:blipFill>
          <p:spPr>
            <a:xfrm>
              <a:off x="5314340" y="4161066"/>
              <a:ext cx="1786978" cy="535292"/>
            </a:xfrm>
            <a:prstGeom prst="rect">
              <a:avLst/>
            </a:prstGeom>
          </p:spPr>
        </p:pic>
      </p:grpSp>
      <p:grpSp>
        <p:nvGrpSpPr>
          <p:cNvPr id="19" name="object 19"/>
          <p:cNvGrpSpPr/>
          <p:nvPr/>
        </p:nvGrpSpPr>
        <p:grpSpPr>
          <a:xfrm>
            <a:off x="994371" y="2731630"/>
            <a:ext cx="6107430" cy="540385"/>
            <a:chOff x="994371" y="2731630"/>
            <a:chExt cx="6107430" cy="540385"/>
          </a:xfrm>
        </p:grpSpPr>
        <p:pic>
          <p:nvPicPr>
            <p:cNvPr id="20" name="object 20"/>
            <p:cNvPicPr/>
            <p:nvPr/>
          </p:nvPicPr>
          <p:blipFill>
            <a:blip r:embed="rId5" cstate="print"/>
            <a:stretch>
              <a:fillRect/>
            </a:stretch>
          </p:blipFill>
          <p:spPr>
            <a:xfrm>
              <a:off x="994371" y="2736532"/>
              <a:ext cx="5544400" cy="535279"/>
            </a:xfrm>
            <a:prstGeom prst="rect">
              <a:avLst/>
            </a:prstGeom>
          </p:spPr>
        </p:pic>
        <p:sp>
          <p:nvSpPr>
            <p:cNvPr id="21" name="object 21"/>
            <p:cNvSpPr/>
            <p:nvPr/>
          </p:nvSpPr>
          <p:spPr>
            <a:xfrm>
              <a:off x="1048245" y="2788170"/>
              <a:ext cx="4178300" cy="432434"/>
            </a:xfrm>
            <a:custGeom>
              <a:avLst/>
              <a:gdLst/>
              <a:ahLst/>
              <a:cxnLst/>
              <a:rect l="l" t="t" r="r" b="b"/>
              <a:pathLst>
                <a:path w="4178300" h="432435">
                  <a:moveTo>
                    <a:pt x="2046401" y="216001"/>
                  </a:moveTo>
                  <a:lnTo>
                    <a:pt x="2040686" y="166484"/>
                  </a:lnTo>
                  <a:lnTo>
                    <a:pt x="2024443" y="121018"/>
                  </a:lnTo>
                  <a:lnTo>
                    <a:pt x="1998941" y="80911"/>
                  </a:lnTo>
                  <a:lnTo>
                    <a:pt x="1965490" y="47459"/>
                  </a:lnTo>
                  <a:lnTo>
                    <a:pt x="1925383" y="21958"/>
                  </a:lnTo>
                  <a:lnTo>
                    <a:pt x="1879917" y="5715"/>
                  </a:lnTo>
                  <a:lnTo>
                    <a:pt x="1830400" y="0"/>
                  </a:lnTo>
                  <a:lnTo>
                    <a:pt x="216001" y="0"/>
                  </a:lnTo>
                  <a:lnTo>
                    <a:pt x="166471" y="5715"/>
                  </a:lnTo>
                  <a:lnTo>
                    <a:pt x="121005" y="21958"/>
                  </a:lnTo>
                  <a:lnTo>
                    <a:pt x="80899" y="47459"/>
                  </a:lnTo>
                  <a:lnTo>
                    <a:pt x="47447" y="80911"/>
                  </a:lnTo>
                  <a:lnTo>
                    <a:pt x="21945" y="121018"/>
                  </a:lnTo>
                  <a:lnTo>
                    <a:pt x="5702" y="166484"/>
                  </a:lnTo>
                  <a:lnTo>
                    <a:pt x="0" y="216001"/>
                  </a:lnTo>
                  <a:lnTo>
                    <a:pt x="5702" y="265531"/>
                  </a:lnTo>
                  <a:lnTo>
                    <a:pt x="21945" y="310997"/>
                  </a:lnTo>
                  <a:lnTo>
                    <a:pt x="47447" y="351104"/>
                  </a:lnTo>
                  <a:lnTo>
                    <a:pt x="80899" y="384556"/>
                  </a:lnTo>
                  <a:lnTo>
                    <a:pt x="121005" y="410057"/>
                  </a:lnTo>
                  <a:lnTo>
                    <a:pt x="166471" y="426300"/>
                  </a:lnTo>
                  <a:lnTo>
                    <a:pt x="216001" y="432003"/>
                  </a:lnTo>
                  <a:lnTo>
                    <a:pt x="1830400" y="432003"/>
                  </a:lnTo>
                  <a:lnTo>
                    <a:pt x="1879917" y="426300"/>
                  </a:lnTo>
                  <a:lnTo>
                    <a:pt x="1925383" y="410057"/>
                  </a:lnTo>
                  <a:lnTo>
                    <a:pt x="1965490" y="384556"/>
                  </a:lnTo>
                  <a:lnTo>
                    <a:pt x="1998941" y="351104"/>
                  </a:lnTo>
                  <a:lnTo>
                    <a:pt x="2024443" y="310997"/>
                  </a:lnTo>
                  <a:lnTo>
                    <a:pt x="2040686" y="265531"/>
                  </a:lnTo>
                  <a:lnTo>
                    <a:pt x="2046401" y="216001"/>
                  </a:lnTo>
                  <a:close/>
                </a:path>
                <a:path w="4178300" h="432435">
                  <a:moveTo>
                    <a:pt x="4178249" y="216001"/>
                  </a:moveTo>
                  <a:lnTo>
                    <a:pt x="4172547" y="166484"/>
                  </a:lnTo>
                  <a:lnTo>
                    <a:pt x="4156291" y="121018"/>
                  </a:lnTo>
                  <a:lnTo>
                    <a:pt x="4130789" y="80911"/>
                  </a:lnTo>
                  <a:lnTo>
                    <a:pt x="4097337" y="47459"/>
                  </a:lnTo>
                  <a:lnTo>
                    <a:pt x="4057231" y="21958"/>
                  </a:lnTo>
                  <a:lnTo>
                    <a:pt x="4011777" y="5715"/>
                  </a:lnTo>
                  <a:lnTo>
                    <a:pt x="3962247" y="0"/>
                  </a:lnTo>
                  <a:lnTo>
                    <a:pt x="2347849" y="0"/>
                  </a:lnTo>
                  <a:lnTo>
                    <a:pt x="2298319" y="5715"/>
                  </a:lnTo>
                  <a:lnTo>
                    <a:pt x="2252853" y="21958"/>
                  </a:lnTo>
                  <a:lnTo>
                    <a:pt x="2212746" y="47459"/>
                  </a:lnTo>
                  <a:lnTo>
                    <a:pt x="2179294" y="80911"/>
                  </a:lnTo>
                  <a:lnTo>
                    <a:pt x="2153805" y="121018"/>
                  </a:lnTo>
                  <a:lnTo>
                    <a:pt x="2137549" y="166484"/>
                  </a:lnTo>
                  <a:lnTo>
                    <a:pt x="2131847" y="216001"/>
                  </a:lnTo>
                  <a:lnTo>
                    <a:pt x="2137549" y="265531"/>
                  </a:lnTo>
                  <a:lnTo>
                    <a:pt x="2153805" y="310997"/>
                  </a:lnTo>
                  <a:lnTo>
                    <a:pt x="2179294" y="351104"/>
                  </a:lnTo>
                  <a:lnTo>
                    <a:pt x="2212746" y="384556"/>
                  </a:lnTo>
                  <a:lnTo>
                    <a:pt x="2252853" y="410057"/>
                  </a:lnTo>
                  <a:lnTo>
                    <a:pt x="2298319" y="426300"/>
                  </a:lnTo>
                  <a:lnTo>
                    <a:pt x="2347849" y="432003"/>
                  </a:lnTo>
                  <a:lnTo>
                    <a:pt x="3962247" y="432003"/>
                  </a:lnTo>
                  <a:lnTo>
                    <a:pt x="4011777" y="426300"/>
                  </a:lnTo>
                  <a:lnTo>
                    <a:pt x="4057231" y="410057"/>
                  </a:lnTo>
                  <a:lnTo>
                    <a:pt x="4097337" y="384556"/>
                  </a:lnTo>
                  <a:lnTo>
                    <a:pt x="4130789" y="351104"/>
                  </a:lnTo>
                  <a:lnTo>
                    <a:pt x="4156291" y="310997"/>
                  </a:lnTo>
                  <a:lnTo>
                    <a:pt x="4172547" y="265531"/>
                  </a:lnTo>
                  <a:lnTo>
                    <a:pt x="4178249" y="216001"/>
                  </a:lnTo>
                  <a:close/>
                </a:path>
              </a:pathLst>
            </a:custGeom>
            <a:solidFill>
              <a:srgbClr val="FFFFFF"/>
            </a:solidFill>
          </p:spPr>
          <p:txBody>
            <a:bodyPr wrap="square" lIns="0" tIns="0" rIns="0" bIns="0" rtlCol="0"/>
            <a:lstStyle/>
            <a:p>
              <a:endParaRPr/>
            </a:p>
          </p:txBody>
        </p:sp>
        <p:pic>
          <p:nvPicPr>
            <p:cNvPr id="22" name="object 22"/>
            <p:cNvPicPr/>
            <p:nvPr/>
          </p:nvPicPr>
          <p:blipFill>
            <a:blip r:embed="rId6" cstate="print"/>
            <a:stretch>
              <a:fillRect/>
            </a:stretch>
          </p:blipFill>
          <p:spPr>
            <a:xfrm>
              <a:off x="5314341" y="2731630"/>
              <a:ext cx="1786976" cy="535292"/>
            </a:xfrm>
            <a:prstGeom prst="rect">
              <a:avLst/>
            </a:prstGeom>
          </p:spPr>
        </p:pic>
      </p:grpSp>
      <p:sp>
        <p:nvSpPr>
          <p:cNvPr id="23" name="object 23"/>
          <p:cNvSpPr txBox="1"/>
          <p:nvPr/>
        </p:nvSpPr>
        <p:spPr>
          <a:xfrm>
            <a:off x="5471437" y="1993325"/>
            <a:ext cx="1301750" cy="504369"/>
          </a:xfrm>
          <a:prstGeom prst="rect">
            <a:avLst/>
          </a:prstGeom>
        </p:spPr>
        <p:txBody>
          <a:bodyPr vert="horz" wrap="square" lIns="0" tIns="12700" rIns="0" bIns="0" rtlCol="0">
            <a:spAutoFit/>
          </a:bodyPr>
          <a:lstStyle/>
          <a:p>
            <a:pPr marL="12700" marR="5080" indent="285115">
              <a:lnSpc>
                <a:spcPct val="109300"/>
              </a:lnSpc>
              <a:spcBef>
                <a:spcPts val="100"/>
              </a:spcBef>
            </a:pPr>
            <a:r>
              <a:rPr lang="ar-SA" sz="1050" b="1" spc="-10" dirty="0">
                <a:solidFill>
                  <a:srgbClr val="FBB040"/>
                </a:solidFill>
                <a:latin typeface="Courier New"/>
                <a:cs typeface="Courier New"/>
              </a:rPr>
              <a:t>المستفيدون  </a:t>
            </a:r>
            <a:r>
              <a:rPr lang="ar-SA" sz="950" b="1" spc="-190" dirty="0">
                <a:solidFill>
                  <a:srgbClr val="FFFFFF"/>
                </a:solidFill>
                <a:latin typeface="Courier New"/>
                <a:cs typeface="Courier New"/>
              </a:rPr>
              <a:t>احتياجات للفئات</a:t>
            </a:r>
            <a:r>
              <a:rPr sz="950" b="1" spc="-290" dirty="0">
                <a:solidFill>
                  <a:srgbClr val="FFFFFF"/>
                </a:solidFill>
                <a:latin typeface="Courier New"/>
                <a:cs typeface="Courier New"/>
              </a:rPr>
              <a:t> </a:t>
            </a:r>
            <a:r>
              <a:rPr sz="950" b="1" spc="-135" dirty="0">
                <a:solidFill>
                  <a:srgbClr val="FFFFFF"/>
                </a:solidFill>
                <a:latin typeface="Courier New"/>
                <a:cs typeface="Courier New"/>
              </a:rPr>
              <a:t>ﻲﺒﻠﻧ</a:t>
            </a:r>
            <a:r>
              <a:rPr sz="950" b="1" spc="-290" dirty="0">
                <a:solidFill>
                  <a:srgbClr val="FFFFFF"/>
                </a:solidFill>
                <a:latin typeface="Courier New"/>
                <a:cs typeface="Courier New"/>
              </a:rPr>
              <a:t> </a:t>
            </a:r>
            <a:r>
              <a:rPr sz="950" b="1" spc="-25" dirty="0" err="1">
                <a:solidFill>
                  <a:srgbClr val="FFFFFF"/>
                </a:solidFill>
                <a:latin typeface="Courier New"/>
                <a:cs typeface="Courier New"/>
              </a:rPr>
              <a:t>ﻒﯿﮐ</a:t>
            </a:r>
            <a:r>
              <a:rPr sz="950" b="1" spc="-25" dirty="0">
                <a:solidFill>
                  <a:srgbClr val="FFFFFF"/>
                </a:solidFill>
                <a:latin typeface="Courier New"/>
                <a:cs typeface="Courier New"/>
              </a:rPr>
              <a:t> </a:t>
            </a:r>
            <a:r>
              <a:rPr lang="ar-SA" sz="950" b="1" spc="-105" dirty="0">
                <a:solidFill>
                  <a:srgbClr val="FFFFFF"/>
                </a:solidFill>
                <a:latin typeface="Courier New"/>
                <a:cs typeface="Courier New"/>
              </a:rPr>
              <a:t>ونكسب رضاهم</a:t>
            </a:r>
            <a:r>
              <a:rPr sz="950" b="1" spc="-45" dirty="0" err="1">
                <a:solidFill>
                  <a:srgbClr val="FFFFFF"/>
                </a:solidFill>
                <a:latin typeface="Courier New"/>
                <a:cs typeface="Courier New"/>
              </a:rPr>
              <a:t>ﺔﻓﺪﻬﺘﺴﳌا</a:t>
            </a:r>
            <a:endParaRPr sz="950" dirty="0">
              <a:latin typeface="Courier New"/>
              <a:cs typeface="Courier New"/>
            </a:endParaRPr>
          </a:p>
        </p:txBody>
      </p:sp>
      <p:sp>
        <p:nvSpPr>
          <p:cNvPr id="24" name="object 24"/>
          <p:cNvSpPr txBox="1"/>
          <p:nvPr/>
        </p:nvSpPr>
        <p:spPr>
          <a:xfrm>
            <a:off x="4141486" y="2028073"/>
            <a:ext cx="801370" cy="430567"/>
          </a:xfrm>
          <a:prstGeom prst="rect">
            <a:avLst/>
          </a:prstGeom>
        </p:spPr>
        <p:txBody>
          <a:bodyPr vert="horz" wrap="square" lIns="0" tIns="12700" rIns="0" bIns="0" rtlCol="0">
            <a:spAutoFit/>
          </a:bodyPr>
          <a:lstStyle/>
          <a:p>
            <a:pPr marL="144780" marR="5080" indent="-132715" algn="ctr">
              <a:lnSpc>
                <a:spcPct val="111100"/>
              </a:lnSpc>
              <a:spcBef>
                <a:spcPts val="100"/>
              </a:spcBef>
            </a:pPr>
            <a:r>
              <a:rPr lang="ar-SA" sz="1200" b="1" spc="-254" dirty="0">
                <a:solidFill>
                  <a:srgbClr val="009789"/>
                </a:solidFill>
                <a:latin typeface="Courier New"/>
                <a:cs typeface="Courier New"/>
              </a:rPr>
              <a:t>توفير التعليم</a:t>
            </a:r>
          </a:p>
          <a:p>
            <a:pPr marL="144780" marR="5080" indent="-132715" algn="ctr">
              <a:lnSpc>
                <a:spcPct val="111100"/>
              </a:lnSpc>
              <a:spcBef>
                <a:spcPts val="100"/>
              </a:spcBef>
            </a:pPr>
            <a:r>
              <a:rPr lang="ar-SA" sz="1200" b="1" spc="-254" dirty="0" err="1">
                <a:solidFill>
                  <a:srgbClr val="009789"/>
                </a:solidFill>
                <a:latin typeface="Courier New"/>
                <a:cs typeface="Courier New"/>
              </a:rPr>
              <a:t>والتريب</a:t>
            </a:r>
            <a:r>
              <a:rPr lang="ar-SA" sz="1200" b="1" spc="-254" dirty="0">
                <a:solidFill>
                  <a:srgbClr val="009789"/>
                </a:solidFill>
                <a:latin typeface="Courier New"/>
                <a:cs typeface="Courier New"/>
              </a:rPr>
              <a:t> </a:t>
            </a:r>
            <a:endParaRPr sz="1200" dirty="0">
              <a:latin typeface="Courier New"/>
              <a:cs typeface="Courier New"/>
            </a:endParaRPr>
          </a:p>
        </p:txBody>
      </p:sp>
      <p:sp>
        <p:nvSpPr>
          <p:cNvPr id="25" name="object 25"/>
          <p:cNvSpPr txBox="1"/>
          <p:nvPr/>
        </p:nvSpPr>
        <p:spPr>
          <a:xfrm>
            <a:off x="2743673" y="2028073"/>
            <a:ext cx="720725" cy="431800"/>
          </a:xfrm>
          <a:prstGeom prst="rect">
            <a:avLst/>
          </a:prstGeom>
        </p:spPr>
        <p:txBody>
          <a:bodyPr vert="horz" wrap="square" lIns="0" tIns="12700" rIns="0" bIns="0" rtlCol="0">
            <a:spAutoFit/>
          </a:bodyPr>
          <a:lstStyle/>
          <a:p>
            <a:pPr marL="125095" marR="5080" indent="-113030">
              <a:lnSpc>
                <a:spcPct val="111100"/>
              </a:lnSpc>
              <a:spcBef>
                <a:spcPts val="100"/>
              </a:spcBef>
            </a:pPr>
            <a:r>
              <a:rPr sz="1200" b="1" spc="-195" dirty="0">
                <a:solidFill>
                  <a:srgbClr val="009789"/>
                </a:solidFill>
                <a:latin typeface="Courier New"/>
                <a:cs typeface="Courier New"/>
              </a:rPr>
              <a:t>ﻢﻋﺪﻟا</a:t>
            </a:r>
            <a:r>
              <a:rPr sz="1200" b="1" spc="-385" dirty="0">
                <a:solidFill>
                  <a:srgbClr val="009789"/>
                </a:solidFill>
                <a:latin typeface="Courier New"/>
                <a:cs typeface="Courier New"/>
              </a:rPr>
              <a:t> </a:t>
            </a:r>
            <a:r>
              <a:rPr sz="1200" b="1" spc="-245" dirty="0">
                <a:solidFill>
                  <a:srgbClr val="009789"/>
                </a:solidFill>
                <a:latin typeface="Courier New"/>
                <a:cs typeface="Courier New"/>
              </a:rPr>
              <a:t>ﺮﯿﻓﻮﺗ </a:t>
            </a:r>
            <a:r>
              <a:rPr sz="1200" b="1" spc="-10" dirty="0">
                <a:solidFill>
                  <a:srgbClr val="009789"/>
                </a:solidFill>
                <a:latin typeface="Courier New"/>
                <a:cs typeface="Courier New"/>
              </a:rPr>
              <a:t>ﻲﺴﻔﻨﻟا</a:t>
            </a:r>
            <a:endParaRPr sz="1200" dirty="0">
              <a:latin typeface="Courier New"/>
              <a:cs typeface="Courier New"/>
            </a:endParaRPr>
          </a:p>
        </p:txBody>
      </p:sp>
      <p:sp>
        <p:nvSpPr>
          <p:cNvPr id="26" name="object 26"/>
          <p:cNvSpPr txBox="1"/>
          <p:nvPr/>
        </p:nvSpPr>
        <p:spPr>
          <a:xfrm>
            <a:off x="1348299" y="2028073"/>
            <a:ext cx="770890" cy="431800"/>
          </a:xfrm>
          <a:prstGeom prst="rect">
            <a:avLst/>
          </a:prstGeom>
        </p:spPr>
        <p:txBody>
          <a:bodyPr vert="horz" wrap="square" lIns="0" tIns="12700" rIns="0" bIns="0" rtlCol="0">
            <a:spAutoFit/>
          </a:bodyPr>
          <a:lstStyle/>
          <a:p>
            <a:pPr marL="167005" marR="5080" indent="-154940">
              <a:lnSpc>
                <a:spcPct val="111100"/>
              </a:lnSpc>
              <a:spcBef>
                <a:spcPts val="100"/>
              </a:spcBef>
            </a:pPr>
            <a:r>
              <a:rPr sz="1200" b="1" spc="-285" dirty="0">
                <a:solidFill>
                  <a:srgbClr val="009789"/>
                </a:solidFill>
                <a:latin typeface="Courier New"/>
                <a:cs typeface="Courier New"/>
              </a:rPr>
              <a:t>ﺔﯾﺎﻋﺮﻟا</a:t>
            </a:r>
            <a:r>
              <a:rPr sz="1200" b="1" spc="-400" dirty="0">
                <a:solidFill>
                  <a:srgbClr val="009789"/>
                </a:solidFill>
                <a:latin typeface="Courier New"/>
                <a:cs typeface="Courier New"/>
              </a:rPr>
              <a:t> </a:t>
            </a:r>
            <a:r>
              <a:rPr sz="1200" b="1" spc="-245" dirty="0">
                <a:solidFill>
                  <a:srgbClr val="009789"/>
                </a:solidFill>
                <a:latin typeface="Courier New"/>
                <a:cs typeface="Courier New"/>
              </a:rPr>
              <a:t>ﺮﯿﻓﻮﺗ </a:t>
            </a:r>
            <a:r>
              <a:rPr sz="1200" b="1" spc="-10" dirty="0">
                <a:solidFill>
                  <a:srgbClr val="009789"/>
                </a:solidFill>
                <a:latin typeface="Courier New"/>
                <a:cs typeface="Courier New"/>
              </a:rPr>
              <a:t>ﺔﯿﺤﺼﻟا</a:t>
            </a:r>
            <a:endParaRPr sz="1200">
              <a:latin typeface="Courier New"/>
              <a:cs typeface="Courier New"/>
            </a:endParaRPr>
          </a:p>
        </p:txBody>
      </p:sp>
      <p:sp>
        <p:nvSpPr>
          <p:cNvPr id="27" name="object 27"/>
          <p:cNvSpPr txBox="1"/>
          <p:nvPr/>
        </p:nvSpPr>
        <p:spPr>
          <a:xfrm>
            <a:off x="5624722" y="2697876"/>
            <a:ext cx="1418140" cy="492186"/>
          </a:xfrm>
          <a:prstGeom prst="rect">
            <a:avLst/>
          </a:prstGeom>
        </p:spPr>
        <p:txBody>
          <a:bodyPr vert="horz" wrap="square" lIns="0" tIns="12700" rIns="0" bIns="0" rtlCol="0">
            <a:spAutoFit/>
          </a:bodyPr>
          <a:lstStyle/>
          <a:p>
            <a:pPr marL="12700" marR="5080" indent="207010" algn="l">
              <a:lnSpc>
                <a:spcPct val="109300"/>
              </a:lnSpc>
              <a:spcBef>
                <a:spcPts val="100"/>
              </a:spcBef>
            </a:pPr>
            <a:r>
              <a:rPr lang="ar-SA" sz="1000" b="1" spc="-114" dirty="0">
                <a:solidFill>
                  <a:srgbClr val="FBB040"/>
                </a:solidFill>
                <a:latin typeface="Courier New"/>
                <a:cs typeface="Courier New"/>
              </a:rPr>
              <a:t>الــمــالــي</a:t>
            </a:r>
          </a:p>
          <a:p>
            <a:pPr marL="12700" marR="5080" indent="207010" algn="l">
              <a:lnSpc>
                <a:spcPct val="109300"/>
              </a:lnSpc>
              <a:spcBef>
                <a:spcPts val="100"/>
              </a:spcBef>
            </a:pPr>
            <a:r>
              <a:rPr lang="ar-SA" sz="900" b="1" spc="-215" dirty="0">
                <a:solidFill>
                  <a:srgbClr val="FFFFFF"/>
                </a:solidFill>
                <a:latin typeface="Courier New"/>
                <a:cs typeface="Courier New"/>
              </a:rPr>
              <a:t>ضمان تامين موارد مالية </a:t>
            </a:r>
            <a:r>
              <a:rPr sz="900" b="1" spc="-105" dirty="0" err="1">
                <a:solidFill>
                  <a:srgbClr val="FFFFFF"/>
                </a:solidFill>
                <a:latin typeface="Courier New"/>
                <a:cs typeface="Courier New"/>
              </a:rPr>
              <a:t>ﺔﻣاﺪﺘﺴﻣ</a:t>
            </a:r>
            <a:r>
              <a:rPr sz="900" b="1" spc="-300" dirty="0">
                <a:solidFill>
                  <a:srgbClr val="FFFFFF"/>
                </a:solidFill>
                <a:latin typeface="Courier New"/>
                <a:cs typeface="Courier New"/>
              </a:rPr>
              <a:t> </a:t>
            </a:r>
            <a:r>
              <a:rPr sz="900" b="1" dirty="0" err="1">
                <a:solidFill>
                  <a:srgbClr val="FFFFFF"/>
                </a:solidFill>
                <a:latin typeface="Courier New"/>
                <a:cs typeface="Courier New"/>
              </a:rPr>
              <a:t>ﻞﺧد</a:t>
            </a:r>
            <a:r>
              <a:rPr sz="900" b="1" spc="-90" dirty="0" err="1">
                <a:solidFill>
                  <a:srgbClr val="FFFFFF"/>
                </a:solidFill>
                <a:latin typeface="Courier New"/>
                <a:cs typeface="Courier New"/>
              </a:rPr>
              <a:t>ردﺎﺼﻣو</a:t>
            </a:r>
            <a:endParaRPr sz="900" dirty="0">
              <a:latin typeface="Courier New"/>
              <a:cs typeface="Courier New"/>
            </a:endParaRPr>
          </a:p>
        </p:txBody>
      </p:sp>
      <p:sp>
        <p:nvSpPr>
          <p:cNvPr id="28" name="object 28"/>
          <p:cNvSpPr txBox="1"/>
          <p:nvPr/>
        </p:nvSpPr>
        <p:spPr>
          <a:xfrm>
            <a:off x="3464399" y="2740103"/>
            <a:ext cx="1287754" cy="430567"/>
          </a:xfrm>
          <a:prstGeom prst="rect">
            <a:avLst/>
          </a:prstGeom>
        </p:spPr>
        <p:txBody>
          <a:bodyPr vert="horz" wrap="square" lIns="0" tIns="12700" rIns="0" bIns="0" rtlCol="0">
            <a:spAutoFit/>
          </a:bodyPr>
          <a:lstStyle/>
          <a:p>
            <a:pPr marL="12700" marR="5080" indent="193040">
              <a:lnSpc>
                <a:spcPct val="111100"/>
              </a:lnSpc>
              <a:spcBef>
                <a:spcPts val="100"/>
              </a:spcBef>
            </a:pPr>
            <a:r>
              <a:rPr lang="ar-SA" sz="1200" b="1" spc="-254" dirty="0">
                <a:solidFill>
                  <a:srgbClr val="009789"/>
                </a:solidFill>
                <a:latin typeface="Courier New"/>
                <a:cs typeface="Courier New"/>
              </a:rPr>
              <a:t>تنميه الموارد</a:t>
            </a:r>
          </a:p>
          <a:p>
            <a:pPr marL="12700" marR="5080" indent="193040">
              <a:lnSpc>
                <a:spcPct val="111100"/>
              </a:lnSpc>
              <a:spcBef>
                <a:spcPts val="100"/>
              </a:spcBef>
            </a:pPr>
            <a:r>
              <a:rPr lang="ar-SA" sz="1200" b="1" spc="-254" dirty="0" err="1">
                <a:solidFill>
                  <a:srgbClr val="009789"/>
                </a:solidFill>
                <a:latin typeface="Courier New"/>
                <a:cs typeface="Courier New"/>
              </a:rPr>
              <a:t>ورعايات</a:t>
            </a:r>
            <a:r>
              <a:rPr lang="ar-SA" sz="1200" b="1" spc="-254" dirty="0">
                <a:solidFill>
                  <a:srgbClr val="009789"/>
                </a:solidFill>
                <a:latin typeface="Courier New"/>
                <a:cs typeface="Courier New"/>
              </a:rPr>
              <a:t> الجمعية</a:t>
            </a:r>
            <a:endParaRPr sz="1200" dirty="0">
              <a:latin typeface="Courier New"/>
              <a:cs typeface="Courier New"/>
            </a:endParaRPr>
          </a:p>
        </p:txBody>
      </p:sp>
      <p:sp>
        <p:nvSpPr>
          <p:cNvPr id="29" name="object 29"/>
          <p:cNvSpPr txBox="1"/>
          <p:nvPr/>
        </p:nvSpPr>
        <p:spPr>
          <a:xfrm>
            <a:off x="1552336" y="2740103"/>
            <a:ext cx="1039494" cy="431800"/>
          </a:xfrm>
          <a:prstGeom prst="rect">
            <a:avLst/>
          </a:prstGeom>
        </p:spPr>
        <p:txBody>
          <a:bodyPr vert="horz" wrap="square" lIns="0" tIns="12700" rIns="0" bIns="0" rtlCol="0">
            <a:spAutoFit/>
          </a:bodyPr>
          <a:lstStyle/>
          <a:p>
            <a:pPr marL="12700" marR="5080" indent="78105">
              <a:lnSpc>
                <a:spcPct val="111100"/>
              </a:lnSpc>
              <a:spcBef>
                <a:spcPts val="100"/>
              </a:spcBef>
            </a:pPr>
            <a:r>
              <a:rPr sz="1200" b="1" spc="-315" dirty="0">
                <a:solidFill>
                  <a:srgbClr val="009789"/>
                </a:solidFill>
                <a:latin typeface="Courier New"/>
                <a:cs typeface="Courier New"/>
              </a:rPr>
              <a:t>ﻞـــــﯿــﻌـــﻔـﺗ </a:t>
            </a:r>
            <a:r>
              <a:rPr sz="1200" b="1" spc="-340" dirty="0">
                <a:solidFill>
                  <a:srgbClr val="009789"/>
                </a:solidFill>
                <a:latin typeface="Courier New"/>
                <a:cs typeface="Courier New"/>
              </a:rPr>
              <a:t>رﺎــــــﻤــــﺜـﺘـﺳﻻا</a:t>
            </a:r>
            <a:endParaRPr sz="1200" dirty="0">
              <a:latin typeface="Courier New"/>
              <a:cs typeface="Courier New"/>
            </a:endParaRPr>
          </a:p>
        </p:txBody>
      </p:sp>
      <p:pic>
        <p:nvPicPr>
          <p:cNvPr id="30" name="object 30"/>
          <p:cNvPicPr/>
          <p:nvPr/>
        </p:nvPicPr>
        <p:blipFill>
          <a:blip r:embed="rId8" cstate="print"/>
          <a:stretch>
            <a:fillRect/>
          </a:stretch>
        </p:blipFill>
        <p:spPr>
          <a:xfrm>
            <a:off x="5314340" y="3456368"/>
            <a:ext cx="1786978" cy="535292"/>
          </a:xfrm>
          <a:prstGeom prst="rect">
            <a:avLst/>
          </a:prstGeom>
        </p:spPr>
      </p:pic>
      <p:sp>
        <p:nvSpPr>
          <p:cNvPr id="31" name="object 31"/>
          <p:cNvSpPr txBox="1"/>
          <p:nvPr/>
        </p:nvSpPr>
        <p:spPr>
          <a:xfrm>
            <a:off x="5496719" y="3434223"/>
            <a:ext cx="1409700" cy="517449"/>
          </a:xfrm>
          <a:prstGeom prst="rect">
            <a:avLst/>
          </a:prstGeom>
        </p:spPr>
        <p:txBody>
          <a:bodyPr vert="horz" wrap="square" lIns="0" tIns="27305" rIns="0" bIns="0" rtlCol="0">
            <a:spAutoFit/>
          </a:bodyPr>
          <a:lstStyle/>
          <a:p>
            <a:pPr algn="ctr">
              <a:lnSpc>
                <a:spcPct val="100000"/>
              </a:lnSpc>
              <a:spcBef>
                <a:spcPts val="215"/>
              </a:spcBef>
            </a:pPr>
            <a:r>
              <a:rPr sz="1050" b="1" spc="-110" dirty="0">
                <a:solidFill>
                  <a:srgbClr val="FBB040"/>
                </a:solidFill>
                <a:latin typeface="Courier New"/>
                <a:cs typeface="Courier New"/>
              </a:rPr>
              <a:t>تﺎــﯿــﻠﻤﻌﻟا</a:t>
            </a:r>
            <a:endParaRPr sz="1050" dirty="0">
              <a:latin typeface="Courier New"/>
              <a:cs typeface="Courier New"/>
            </a:endParaRPr>
          </a:p>
          <a:p>
            <a:pPr marL="12065" marR="5080" algn="ctr">
              <a:lnSpc>
                <a:spcPts val="1260"/>
              </a:lnSpc>
              <a:spcBef>
                <a:spcPts val="45"/>
              </a:spcBef>
            </a:pPr>
            <a:r>
              <a:rPr lang="ar-SA" sz="950" b="1" spc="-250" dirty="0">
                <a:solidFill>
                  <a:srgbClr val="FFFFFF"/>
                </a:solidFill>
                <a:latin typeface="Courier New"/>
                <a:cs typeface="Courier New"/>
              </a:rPr>
              <a:t>الطرق الأكثر تحقيقا لرضا </a:t>
            </a:r>
          </a:p>
          <a:p>
            <a:pPr marL="12065" marR="5080" algn="ctr">
              <a:lnSpc>
                <a:spcPts val="1260"/>
              </a:lnSpc>
              <a:spcBef>
                <a:spcPts val="45"/>
              </a:spcBef>
            </a:pPr>
            <a:r>
              <a:rPr lang="ar-SA" sz="950" b="1" spc="-250" dirty="0">
                <a:solidFill>
                  <a:srgbClr val="FFFFFF"/>
                </a:solidFill>
                <a:latin typeface="Courier New"/>
                <a:cs typeface="Courier New"/>
              </a:rPr>
              <a:t>المستفيدين والاستدامة المالية</a:t>
            </a:r>
            <a:endParaRPr sz="950" dirty="0">
              <a:latin typeface="Courier New"/>
              <a:cs typeface="Courier New"/>
            </a:endParaRPr>
          </a:p>
        </p:txBody>
      </p:sp>
      <p:sp>
        <p:nvSpPr>
          <p:cNvPr id="32" name="object 32"/>
          <p:cNvSpPr txBox="1"/>
          <p:nvPr/>
        </p:nvSpPr>
        <p:spPr>
          <a:xfrm>
            <a:off x="3888360" y="3487507"/>
            <a:ext cx="1373899" cy="431800"/>
          </a:xfrm>
          <a:prstGeom prst="rect">
            <a:avLst/>
          </a:prstGeom>
        </p:spPr>
        <p:txBody>
          <a:bodyPr vert="horz" wrap="square" lIns="0" tIns="12700" rIns="0" bIns="0" rtlCol="0">
            <a:spAutoFit/>
          </a:bodyPr>
          <a:lstStyle/>
          <a:p>
            <a:pPr marL="12700" marR="5080" indent="9525">
              <a:lnSpc>
                <a:spcPct val="111100"/>
              </a:lnSpc>
              <a:spcBef>
                <a:spcPts val="100"/>
              </a:spcBef>
            </a:pPr>
            <a:r>
              <a:rPr lang="ar-SA" sz="1200" b="1" spc="-50" dirty="0">
                <a:solidFill>
                  <a:srgbClr val="009789"/>
                </a:solidFill>
                <a:latin typeface="Courier New"/>
                <a:cs typeface="Courier New"/>
              </a:rPr>
              <a:t>بناء منظومة من الشركات الفاعلة</a:t>
            </a:r>
            <a:endParaRPr sz="1200" dirty="0">
              <a:latin typeface="Courier New"/>
              <a:cs typeface="Courier New"/>
            </a:endParaRPr>
          </a:p>
        </p:txBody>
      </p:sp>
      <p:sp>
        <p:nvSpPr>
          <p:cNvPr id="33" name="object 33"/>
          <p:cNvSpPr txBox="1"/>
          <p:nvPr/>
        </p:nvSpPr>
        <p:spPr>
          <a:xfrm>
            <a:off x="2648332" y="3464834"/>
            <a:ext cx="1013460" cy="431800"/>
          </a:xfrm>
          <a:prstGeom prst="rect">
            <a:avLst/>
          </a:prstGeom>
        </p:spPr>
        <p:txBody>
          <a:bodyPr vert="horz" wrap="square" lIns="0" tIns="12700" rIns="0" bIns="0" rtlCol="0">
            <a:spAutoFit/>
          </a:bodyPr>
          <a:lstStyle/>
          <a:p>
            <a:pPr marL="198120" marR="5080" indent="-186055">
              <a:lnSpc>
                <a:spcPct val="111100"/>
              </a:lnSpc>
              <a:spcBef>
                <a:spcPts val="100"/>
              </a:spcBef>
            </a:pPr>
            <a:r>
              <a:rPr sz="1200" b="1" spc="-229" dirty="0">
                <a:solidFill>
                  <a:srgbClr val="009789"/>
                </a:solidFill>
                <a:latin typeface="Courier New"/>
                <a:cs typeface="Courier New"/>
              </a:rPr>
              <a:t>تﺎﯿﻠﻤﻌﻟا</a:t>
            </a:r>
            <a:r>
              <a:rPr sz="1200" b="1" spc="-375" dirty="0">
                <a:solidFill>
                  <a:srgbClr val="009789"/>
                </a:solidFill>
                <a:latin typeface="Courier New"/>
                <a:cs typeface="Courier New"/>
              </a:rPr>
              <a:t> </a:t>
            </a:r>
            <a:r>
              <a:rPr sz="1200" b="1" spc="-45" dirty="0">
                <a:solidFill>
                  <a:srgbClr val="009789"/>
                </a:solidFill>
                <a:latin typeface="Courier New"/>
                <a:cs typeface="Courier New"/>
              </a:rPr>
              <a:t>ﻦﯿﺴﺤﺗ </a:t>
            </a:r>
            <a:r>
              <a:rPr sz="1200" b="1" spc="-90" dirty="0">
                <a:solidFill>
                  <a:srgbClr val="009789"/>
                </a:solidFill>
                <a:latin typeface="Courier New"/>
                <a:cs typeface="Courier New"/>
              </a:rPr>
              <a:t>ﺔﯿﻘﯾﻮﺴﺘﻟا</a:t>
            </a:r>
            <a:endParaRPr sz="1200" dirty="0">
              <a:latin typeface="Courier New"/>
              <a:cs typeface="Courier New"/>
            </a:endParaRPr>
          </a:p>
        </p:txBody>
      </p:sp>
      <p:sp>
        <p:nvSpPr>
          <p:cNvPr id="34" name="object 34"/>
          <p:cNvSpPr txBox="1"/>
          <p:nvPr/>
        </p:nvSpPr>
        <p:spPr>
          <a:xfrm>
            <a:off x="1133257" y="3492490"/>
            <a:ext cx="1169303" cy="430567"/>
          </a:xfrm>
          <a:prstGeom prst="rect">
            <a:avLst/>
          </a:prstGeom>
        </p:spPr>
        <p:txBody>
          <a:bodyPr vert="horz" wrap="square" lIns="0" tIns="12700" rIns="0" bIns="0" rtlCol="0">
            <a:spAutoFit/>
          </a:bodyPr>
          <a:lstStyle/>
          <a:p>
            <a:pPr marL="146050" marR="5080" indent="-133985" algn="ctr">
              <a:lnSpc>
                <a:spcPct val="111100"/>
              </a:lnSpc>
              <a:spcBef>
                <a:spcPts val="100"/>
              </a:spcBef>
            </a:pPr>
            <a:r>
              <a:rPr lang="ar-SA" sz="1200" b="1" spc="-195" dirty="0">
                <a:solidFill>
                  <a:srgbClr val="009789"/>
                </a:solidFill>
                <a:latin typeface="Courier New"/>
                <a:cs typeface="Courier New"/>
              </a:rPr>
              <a:t>استثمار العمل</a:t>
            </a:r>
          </a:p>
          <a:p>
            <a:pPr marL="146050" marR="5080" indent="-133985" algn="ctr">
              <a:lnSpc>
                <a:spcPct val="111100"/>
              </a:lnSpc>
              <a:spcBef>
                <a:spcPts val="100"/>
              </a:spcBef>
            </a:pPr>
            <a:r>
              <a:rPr lang="ar-SA" sz="1200" b="1" spc="-195" dirty="0">
                <a:solidFill>
                  <a:srgbClr val="009789"/>
                </a:solidFill>
                <a:latin typeface="Courier New"/>
                <a:cs typeface="Courier New"/>
              </a:rPr>
              <a:t>التطوعي </a:t>
            </a:r>
          </a:p>
        </p:txBody>
      </p:sp>
      <p:sp>
        <p:nvSpPr>
          <p:cNvPr id="35" name="object 35"/>
          <p:cNvSpPr txBox="1"/>
          <p:nvPr/>
        </p:nvSpPr>
        <p:spPr>
          <a:xfrm>
            <a:off x="5554178" y="4192339"/>
            <a:ext cx="1294765" cy="358140"/>
          </a:xfrm>
          <a:prstGeom prst="rect">
            <a:avLst/>
          </a:prstGeom>
        </p:spPr>
        <p:txBody>
          <a:bodyPr vert="horz" wrap="square" lIns="0" tIns="27305" rIns="0" bIns="0" rtlCol="0">
            <a:spAutoFit/>
          </a:bodyPr>
          <a:lstStyle/>
          <a:p>
            <a:pPr algn="ctr">
              <a:lnSpc>
                <a:spcPct val="100000"/>
              </a:lnSpc>
              <a:spcBef>
                <a:spcPts val="215"/>
              </a:spcBef>
            </a:pPr>
            <a:r>
              <a:rPr sz="1050" b="1" spc="-175" dirty="0" err="1">
                <a:solidFill>
                  <a:srgbClr val="FBB040"/>
                </a:solidFill>
                <a:latin typeface="Courier New"/>
                <a:cs typeface="Courier New"/>
              </a:rPr>
              <a:t>ﻮﻤﻨﻟ</a:t>
            </a:r>
            <a:r>
              <a:rPr lang="ar-SA" sz="1050" b="1" spc="-175" dirty="0" err="1">
                <a:solidFill>
                  <a:srgbClr val="FBB040"/>
                </a:solidFill>
                <a:latin typeface="Courier New"/>
                <a:cs typeface="Courier New"/>
              </a:rPr>
              <a:t>وا</a:t>
            </a:r>
            <a:r>
              <a:rPr sz="1050" b="1" spc="-365" dirty="0">
                <a:solidFill>
                  <a:srgbClr val="FBB040"/>
                </a:solidFill>
                <a:latin typeface="Courier New"/>
                <a:cs typeface="Courier New"/>
              </a:rPr>
              <a:t> </a:t>
            </a:r>
            <a:r>
              <a:rPr sz="1050" b="1" spc="-10" dirty="0">
                <a:solidFill>
                  <a:srgbClr val="FBB040"/>
                </a:solidFill>
                <a:latin typeface="Courier New"/>
                <a:cs typeface="Courier New"/>
              </a:rPr>
              <a:t>ﻢﻠﻌﺘﻟا</a:t>
            </a:r>
            <a:endParaRPr sz="1050" dirty="0">
              <a:latin typeface="Courier New"/>
              <a:cs typeface="Courier New"/>
            </a:endParaRPr>
          </a:p>
          <a:p>
            <a:pPr algn="ctr">
              <a:lnSpc>
                <a:spcPct val="100000"/>
              </a:lnSpc>
              <a:spcBef>
                <a:spcPts val="100"/>
              </a:spcBef>
            </a:pPr>
            <a:r>
              <a:rPr lang="ar-SA" sz="950" b="1" spc="-204" dirty="0">
                <a:solidFill>
                  <a:srgbClr val="FFFFFF"/>
                </a:solidFill>
                <a:latin typeface="Courier New"/>
                <a:cs typeface="Courier New"/>
              </a:rPr>
              <a:t>القدرات التنظيمية الداخلية</a:t>
            </a:r>
            <a:endParaRPr sz="950" dirty="0">
              <a:latin typeface="Courier New"/>
              <a:cs typeface="Courier New"/>
            </a:endParaRPr>
          </a:p>
        </p:txBody>
      </p:sp>
      <p:sp>
        <p:nvSpPr>
          <p:cNvPr id="36" name="object 36"/>
          <p:cNvSpPr txBox="1"/>
          <p:nvPr/>
        </p:nvSpPr>
        <p:spPr>
          <a:xfrm>
            <a:off x="4133846" y="4182235"/>
            <a:ext cx="842010" cy="431800"/>
          </a:xfrm>
          <a:prstGeom prst="rect">
            <a:avLst/>
          </a:prstGeom>
        </p:spPr>
        <p:txBody>
          <a:bodyPr vert="horz" wrap="square" lIns="0" tIns="12700" rIns="0" bIns="0" rtlCol="0">
            <a:spAutoFit/>
          </a:bodyPr>
          <a:lstStyle/>
          <a:p>
            <a:pPr marL="207010" marR="5080" indent="-194945">
              <a:lnSpc>
                <a:spcPct val="111100"/>
              </a:lnSpc>
              <a:spcBef>
                <a:spcPts val="100"/>
              </a:spcBef>
            </a:pPr>
            <a:r>
              <a:rPr sz="1200" b="1" spc="-285" dirty="0">
                <a:solidFill>
                  <a:srgbClr val="009789"/>
                </a:solidFill>
                <a:latin typeface="Courier New"/>
                <a:cs typeface="Courier New"/>
              </a:rPr>
              <a:t>ﺔﯿﻨﺒﻟا</a:t>
            </a:r>
            <a:r>
              <a:rPr sz="1200" b="1" spc="-405" dirty="0">
                <a:solidFill>
                  <a:srgbClr val="009789"/>
                </a:solidFill>
                <a:latin typeface="Courier New"/>
                <a:cs typeface="Courier New"/>
              </a:rPr>
              <a:t> </a:t>
            </a:r>
            <a:r>
              <a:rPr sz="1200" b="1" spc="-45" dirty="0">
                <a:solidFill>
                  <a:srgbClr val="009789"/>
                </a:solidFill>
                <a:latin typeface="Courier New"/>
                <a:cs typeface="Courier New"/>
              </a:rPr>
              <a:t>ﻦﯿﺴﺤﺗ </a:t>
            </a:r>
            <a:r>
              <a:rPr sz="1200" b="1" spc="-114" dirty="0">
                <a:solidFill>
                  <a:srgbClr val="009789"/>
                </a:solidFill>
                <a:latin typeface="Courier New"/>
                <a:cs typeface="Courier New"/>
              </a:rPr>
              <a:t>ﺔﯿﻨﻘﺘﻟا</a:t>
            </a:r>
            <a:endParaRPr sz="1200" dirty="0">
              <a:latin typeface="Courier New"/>
              <a:cs typeface="Courier New"/>
            </a:endParaRPr>
          </a:p>
        </p:txBody>
      </p:sp>
      <p:sp>
        <p:nvSpPr>
          <p:cNvPr id="37" name="object 37"/>
          <p:cNvSpPr txBox="1"/>
          <p:nvPr/>
        </p:nvSpPr>
        <p:spPr>
          <a:xfrm>
            <a:off x="2604630" y="4176230"/>
            <a:ext cx="1249143" cy="417743"/>
          </a:xfrm>
          <a:prstGeom prst="rect">
            <a:avLst/>
          </a:prstGeom>
        </p:spPr>
        <p:txBody>
          <a:bodyPr vert="horz" wrap="square" lIns="0" tIns="12700" rIns="0" bIns="0" rtlCol="0">
            <a:spAutoFit/>
          </a:bodyPr>
          <a:lstStyle/>
          <a:p>
            <a:pPr marL="62230" marR="5080" indent="-50165">
              <a:lnSpc>
                <a:spcPct val="111100"/>
              </a:lnSpc>
              <a:spcBef>
                <a:spcPts val="100"/>
              </a:spcBef>
            </a:pPr>
            <a:r>
              <a:rPr sz="1200" b="1" spc="-190" dirty="0" err="1">
                <a:solidFill>
                  <a:srgbClr val="009789"/>
                </a:solidFill>
                <a:latin typeface="Courier New"/>
                <a:cs typeface="Courier New"/>
              </a:rPr>
              <a:t>ﺮﯾﻮﻄﺗ</a:t>
            </a:r>
            <a:r>
              <a:rPr lang="ar-SA" sz="1200" b="1" spc="-190" dirty="0">
                <a:solidFill>
                  <a:srgbClr val="009789"/>
                </a:solidFill>
                <a:latin typeface="Courier New"/>
                <a:cs typeface="Courier New"/>
              </a:rPr>
              <a:t> و</a:t>
            </a:r>
            <a:r>
              <a:rPr sz="1200" b="1" spc="-75" dirty="0" err="1">
                <a:solidFill>
                  <a:srgbClr val="009789"/>
                </a:solidFill>
                <a:latin typeface="Courier New"/>
                <a:cs typeface="Courier New"/>
              </a:rPr>
              <a:t>ﺚﯾﺪﺤﺗ</a:t>
            </a:r>
            <a:r>
              <a:rPr sz="1200" b="1" spc="-75" dirty="0">
                <a:solidFill>
                  <a:srgbClr val="009789"/>
                </a:solidFill>
                <a:latin typeface="Courier New"/>
                <a:cs typeface="Courier New"/>
              </a:rPr>
              <a:t> </a:t>
            </a:r>
            <a:r>
              <a:rPr sz="1200" b="1" spc="-254" dirty="0" err="1">
                <a:solidFill>
                  <a:srgbClr val="009789"/>
                </a:solidFill>
                <a:latin typeface="Courier New"/>
                <a:cs typeface="Courier New"/>
              </a:rPr>
              <a:t>ﺢﺋاﻮﻟ</a:t>
            </a:r>
            <a:r>
              <a:rPr lang="ar-SA" sz="1200" b="1" spc="-254" dirty="0">
                <a:solidFill>
                  <a:srgbClr val="009789"/>
                </a:solidFill>
                <a:latin typeface="Courier New"/>
                <a:cs typeface="Courier New"/>
              </a:rPr>
              <a:t>و</a:t>
            </a:r>
            <a:r>
              <a:rPr lang="ar-SA" sz="1200" b="1" spc="-365" dirty="0">
                <a:solidFill>
                  <a:srgbClr val="009789"/>
                </a:solidFill>
                <a:latin typeface="Courier New"/>
                <a:cs typeface="Courier New"/>
              </a:rPr>
              <a:t> </a:t>
            </a:r>
            <a:r>
              <a:rPr sz="1200" b="1" spc="-75" dirty="0" err="1">
                <a:solidFill>
                  <a:srgbClr val="009789"/>
                </a:solidFill>
                <a:latin typeface="Courier New"/>
                <a:cs typeface="Courier New"/>
              </a:rPr>
              <a:t>ﺔﻤﻈﻧأ</a:t>
            </a:r>
            <a:endParaRPr sz="1200" dirty="0">
              <a:latin typeface="Courier New"/>
              <a:cs typeface="Courier New"/>
            </a:endParaRPr>
          </a:p>
        </p:txBody>
      </p:sp>
      <p:sp>
        <p:nvSpPr>
          <p:cNvPr id="38" name="object 38"/>
          <p:cNvSpPr txBox="1"/>
          <p:nvPr/>
        </p:nvSpPr>
        <p:spPr>
          <a:xfrm>
            <a:off x="1164928" y="4200227"/>
            <a:ext cx="1137632" cy="417743"/>
          </a:xfrm>
          <a:prstGeom prst="rect">
            <a:avLst/>
          </a:prstGeom>
        </p:spPr>
        <p:txBody>
          <a:bodyPr vert="horz" wrap="square" lIns="0" tIns="12700" rIns="0" bIns="0" rtlCol="0">
            <a:spAutoFit/>
          </a:bodyPr>
          <a:lstStyle/>
          <a:p>
            <a:pPr marL="135255" marR="5080" indent="-123189">
              <a:lnSpc>
                <a:spcPct val="111100"/>
              </a:lnSpc>
              <a:spcBef>
                <a:spcPts val="100"/>
              </a:spcBef>
            </a:pPr>
            <a:r>
              <a:rPr sz="1200" b="1" spc="-190" dirty="0" err="1">
                <a:solidFill>
                  <a:srgbClr val="009789"/>
                </a:solidFill>
                <a:latin typeface="Courier New"/>
                <a:cs typeface="Courier New"/>
              </a:rPr>
              <a:t>ﺮﯾﻮﻄﺗ</a:t>
            </a:r>
            <a:r>
              <a:rPr lang="ar-SA" sz="1200" b="1" spc="-190" dirty="0">
                <a:solidFill>
                  <a:srgbClr val="009789"/>
                </a:solidFill>
                <a:latin typeface="Courier New"/>
                <a:cs typeface="Courier New"/>
              </a:rPr>
              <a:t> و </a:t>
            </a:r>
            <a:r>
              <a:rPr sz="1200" b="1" spc="-50" dirty="0" err="1">
                <a:solidFill>
                  <a:srgbClr val="009789"/>
                </a:solidFill>
                <a:latin typeface="Courier New"/>
                <a:cs typeface="Courier New"/>
              </a:rPr>
              <a:t>ﻦﯿﺴﺤﺗ</a:t>
            </a:r>
            <a:r>
              <a:rPr sz="1200" b="1" spc="-50" dirty="0">
                <a:solidFill>
                  <a:srgbClr val="009789"/>
                </a:solidFill>
                <a:latin typeface="Courier New"/>
                <a:cs typeface="Courier New"/>
              </a:rPr>
              <a:t> </a:t>
            </a:r>
            <a:r>
              <a:rPr sz="1200" b="1" spc="-195" dirty="0">
                <a:solidFill>
                  <a:srgbClr val="009789"/>
                </a:solidFill>
                <a:latin typeface="Courier New"/>
                <a:cs typeface="Courier New"/>
              </a:rPr>
              <a:t>ﻞﻤﻌﻟا</a:t>
            </a:r>
            <a:r>
              <a:rPr sz="1200" b="1" spc="-385" dirty="0">
                <a:solidFill>
                  <a:srgbClr val="009789"/>
                </a:solidFill>
                <a:latin typeface="Courier New"/>
                <a:cs typeface="Courier New"/>
              </a:rPr>
              <a:t> </a:t>
            </a:r>
            <a:r>
              <a:rPr sz="1200" b="1" spc="-20" dirty="0">
                <a:solidFill>
                  <a:srgbClr val="009789"/>
                </a:solidFill>
                <a:latin typeface="Courier New"/>
                <a:cs typeface="Courier New"/>
              </a:rPr>
              <a:t>ﺔﺌﯿﺑ</a:t>
            </a:r>
            <a:endParaRPr sz="1200" dirty="0">
              <a:latin typeface="Courier New"/>
              <a:cs typeface="Courier New"/>
            </a:endParaRPr>
          </a:p>
        </p:txBody>
      </p:sp>
      <p:sp>
        <p:nvSpPr>
          <p:cNvPr id="39" name="object 39"/>
          <p:cNvSpPr txBox="1">
            <a:spLocks noGrp="1"/>
          </p:cNvSpPr>
          <p:nvPr>
            <p:ph type="title"/>
          </p:nvPr>
        </p:nvSpPr>
        <p:spPr>
          <a:xfrm>
            <a:off x="1342097" y="743047"/>
            <a:ext cx="5450840" cy="674637"/>
          </a:xfrm>
          <a:prstGeom prst="rect">
            <a:avLst/>
          </a:prstGeom>
        </p:spPr>
        <p:txBody>
          <a:bodyPr vert="horz" wrap="square" lIns="0" tIns="210912" rIns="0" bIns="0" rtlCol="0">
            <a:spAutoFit/>
          </a:bodyPr>
          <a:lstStyle/>
          <a:p>
            <a:pPr marL="1325880">
              <a:lnSpc>
                <a:spcPct val="100000"/>
              </a:lnSpc>
              <a:spcBef>
                <a:spcPts val="100"/>
              </a:spcBef>
            </a:pPr>
            <a:r>
              <a:rPr lang="ar-SA" sz="3000" spc="-560" dirty="0"/>
              <a:t> الاداء</a:t>
            </a:r>
            <a:r>
              <a:rPr sz="3000" spc="-335" dirty="0"/>
              <a:t>ﺔــ</a:t>
            </a:r>
            <a:r>
              <a:rPr sz="3000" spc="-335" dirty="0" err="1"/>
              <a:t>ﻣﻮ</a:t>
            </a:r>
            <a:r>
              <a:rPr sz="3000" spc="-335" dirty="0"/>
              <a:t>ــ</a:t>
            </a:r>
            <a:r>
              <a:rPr sz="3000" spc="-335" dirty="0" err="1"/>
              <a:t>ﻈﻨﻣ</a:t>
            </a:r>
            <a:endParaRPr sz="3000" dirty="0"/>
          </a:p>
        </p:txBody>
      </p:sp>
      <p:sp>
        <p:nvSpPr>
          <p:cNvPr id="40" name="object 40"/>
          <p:cNvSpPr/>
          <p:nvPr/>
        </p:nvSpPr>
        <p:spPr>
          <a:xfrm>
            <a:off x="3341009" y="1662068"/>
            <a:ext cx="1436370" cy="0"/>
          </a:xfrm>
          <a:custGeom>
            <a:avLst/>
            <a:gdLst/>
            <a:ahLst/>
            <a:cxnLst/>
            <a:rect l="l" t="t" r="r" b="b"/>
            <a:pathLst>
              <a:path w="1436370">
                <a:moveTo>
                  <a:pt x="0" y="0"/>
                </a:moveTo>
                <a:lnTo>
                  <a:pt x="1436230" y="0"/>
                </a:lnTo>
              </a:path>
            </a:pathLst>
          </a:custGeom>
          <a:ln w="12700">
            <a:solidFill>
              <a:srgbClr val="11BAAD"/>
            </a:solidFill>
          </a:ln>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37377" y="824"/>
            <a:ext cx="247015" cy="545465"/>
            <a:chOff x="437377" y="824"/>
            <a:chExt cx="247015" cy="545465"/>
          </a:xfrm>
        </p:grpSpPr>
        <p:sp>
          <p:nvSpPr>
            <p:cNvPr id="3" name="object 3"/>
            <p:cNvSpPr/>
            <p:nvPr/>
          </p:nvSpPr>
          <p:spPr>
            <a:xfrm>
              <a:off x="437377" y="824"/>
              <a:ext cx="247015" cy="545465"/>
            </a:xfrm>
            <a:custGeom>
              <a:avLst/>
              <a:gdLst/>
              <a:ahLst/>
              <a:cxnLst/>
              <a:rect l="l" t="t" r="r" b="b"/>
              <a:pathLst>
                <a:path w="247015" h="545465">
                  <a:moveTo>
                    <a:pt x="246913" y="0"/>
                  </a:moveTo>
                  <a:lnTo>
                    <a:pt x="0" y="0"/>
                  </a:lnTo>
                  <a:lnTo>
                    <a:pt x="0" y="424395"/>
                  </a:lnTo>
                  <a:lnTo>
                    <a:pt x="9686" y="471349"/>
                  </a:lnTo>
                  <a:lnTo>
                    <a:pt x="36118" y="509701"/>
                  </a:lnTo>
                  <a:lnTo>
                    <a:pt x="75406" y="535519"/>
                  </a:lnTo>
                  <a:lnTo>
                    <a:pt x="123494" y="544982"/>
                  </a:lnTo>
                  <a:lnTo>
                    <a:pt x="171534" y="535511"/>
                  </a:lnTo>
                  <a:lnTo>
                    <a:pt x="210764" y="509677"/>
                  </a:lnTo>
                  <a:lnTo>
                    <a:pt x="237214" y="471349"/>
                  </a:lnTo>
                  <a:lnTo>
                    <a:pt x="246913" y="424395"/>
                  </a:lnTo>
                  <a:lnTo>
                    <a:pt x="246913" y="0"/>
                  </a:lnTo>
                  <a:close/>
                </a:path>
              </a:pathLst>
            </a:custGeom>
            <a:solidFill>
              <a:srgbClr val="E89B31"/>
            </a:solidFill>
          </p:spPr>
          <p:txBody>
            <a:bodyPr wrap="square" lIns="0" tIns="0" rIns="0" bIns="0" rtlCol="0"/>
            <a:lstStyle/>
            <a:p>
              <a:endParaRPr/>
            </a:p>
          </p:txBody>
        </p:sp>
        <p:pic>
          <p:nvPicPr>
            <p:cNvPr id="4" name="object 4"/>
            <p:cNvPicPr/>
            <p:nvPr/>
          </p:nvPicPr>
          <p:blipFill>
            <a:blip r:embed="rId2" cstate="print"/>
            <a:stretch>
              <a:fillRect/>
            </a:stretch>
          </p:blipFill>
          <p:spPr>
            <a:xfrm>
              <a:off x="459144" y="327543"/>
              <a:ext cx="201498" cy="196748"/>
            </a:xfrm>
            <a:prstGeom prst="rect">
              <a:avLst/>
            </a:prstGeom>
          </p:spPr>
        </p:pic>
      </p:grpSp>
      <p:sp>
        <p:nvSpPr>
          <p:cNvPr id="5" name="object 5"/>
          <p:cNvSpPr txBox="1"/>
          <p:nvPr/>
        </p:nvSpPr>
        <p:spPr>
          <a:xfrm>
            <a:off x="490457" y="336754"/>
            <a:ext cx="139065" cy="143629"/>
          </a:xfrm>
          <a:prstGeom prst="rect">
            <a:avLst/>
          </a:prstGeom>
        </p:spPr>
        <p:txBody>
          <a:bodyPr vert="horz" wrap="square" lIns="0" tIns="12700" rIns="0" bIns="0" rtlCol="0">
            <a:spAutoFit/>
          </a:bodyPr>
          <a:lstStyle/>
          <a:p>
            <a:pPr marL="12700">
              <a:lnSpc>
                <a:spcPct val="100000"/>
              </a:lnSpc>
              <a:spcBef>
                <a:spcPts val="100"/>
              </a:spcBef>
            </a:pPr>
            <a:r>
              <a:rPr lang="en-US" sz="850" b="1" spc="-25" dirty="0">
                <a:solidFill>
                  <a:srgbClr val="505457"/>
                </a:solidFill>
                <a:latin typeface="Roboto"/>
                <a:cs typeface="Roboto"/>
              </a:rPr>
              <a:t>14</a:t>
            </a:r>
            <a:endParaRPr sz="850" dirty="0">
              <a:latin typeface="Roboto"/>
              <a:cs typeface="Roboto"/>
            </a:endParaRPr>
          </a:p>
        </p:txBody>
      </p:sp>
      <p:pic>
        <p:nvPicPr>
          <p:cNvPr id="6" name="object 6"/>
          <p:cNvPicPr/>
          <p:nvPr/>
        </p:nvPicPr>
        <p:blipFill>
          <a:blip r:embed="rId3" cstate="print"/>
          <a:stretch>
            <a:fillRect/>
          </a:stretch>
        </p:blipFill>
        <p:spPr>
          <a:xfrm>
            <a:off x="6849592" y="1670977"/>
            <a:ext cx="710399" cy="3657028"/>
          </a:xfrm>
          <a:prstGeom prst="rect">
            <a:avLst/>
          </a:prstGeom>
        </p:spPr>
      </p:pic>
      <p:grpSp>
        <p:nvGrpSpPr>
          <p:cNvPr id="7" name="object 7"/>
          <p:cNvGrpSpPr/>
          <p:nvPr/>
        </p:nvGrpSpPr>
        <p:grpSpPr>
          <a:xfrm>
            <a:off x="4913398" y="1704200"/>
            <a:ext cx="1540510" cy="2506345"/>
            <a:chOff x="4875175" y="1672656"/>
            <a:chExt cx="1540510" cy="2506345"/>
          </a:xfrm>
        </p:grpSpPr>
        <p:sp>
          <p:nvSpPr>
            <p:cNvPr id="8" name="object 8"/>
            <p:cNvSpPr/>
            <p:nvPr/>
          </p:nvSpPr>
          <p:spPr>
            <a:xfrm>
              <a:off x="4875175" y="1702930"/>
              <a:ext cx="138430" cy="429259"/>
            </a:xfrm>
            <a:custGeom>
              <a:avLst/>
              <a:gdLst/>
              <a:ahLst/>
              <a:cxnLst/>
              <a:rect l="l" t="t" r="r" b="b"/>
              <a:pathLst>
                <a:path w="138429" h="429260">
                  <a:moveTo>
                    <a:pt x="138226" y="0"/>
                  </a:moveTo>
                  <a:lnTo>
                    <a:pt x="98285" y="0"/>
                  </a:lnTo>
                  <a:lnTo>
                    <a:pt x="0" y="214566"/>
                  </a:lnTo>
                  <a:lnTo>
                    <a:pt x="98285" y="429133"/>
                  </a:lnTo>
                  <a:lnTo>
                    <a:pt x="138226" y="429133"/>
                  </a:lnTo>
                  <a:lnTo>
                    <a:pt x="138226" y="0"/>
                  </a:lnTo>
                  <a:close/>
                </a:path>
              </a:pathLst>
            </a:custGeom>
            <a:solidFill>
              <a:srgbClr val="11BAAD"/>
            </a:solidFill>
          </p:spPr>
          <p:txBody>
            <a:bodyPr wrap="square" lIns="0" tIns="0" rIns="0" bIns="0" rtlCol="0"/>
            <a:lstStyle/>
            <a:p>
              <a:endParaRPr/>
            </a:p>
          </p:txBody>
        </p:sp>
        <p:sp>
          <p:nvSpPr>
            <p:cNvPr id="9" name="object 9"/>
            <p:cNvSpPr/>
            <p:nvPr/>
          </p:nvSpPr>
          <p:spPr>
            <a:xfrm>
              <a:off x="4875175" y="2375100"/>
              <a:ext cx="138430" cy="429259"/>
            </a:xfrm>
            <a:custGeom>
              <a:avLst/>
              <a:gdLst/>
              <a:ahLst/>
              <a:cxnLst/>
              <a:rect l="l" t="t" r="r" b="b"/>
              <a:pathLst>
                <a:path w="138429" h="429260">
                  <a:moveTo>
                    <a:pt x="138226" y="0"/>
                  </a:moveTo>
                  <a:lnTo>
                    <a:pt x="98285" y="0"/>
                  </a:lnTo>
                  <a:lnTo>
                    <a:pt x="0" y="214566"/>
                  </a:lnTo>
                  <a:lnTo>
                    <a:pt x="98285" y="429132"/>
                  </a:lnTo>
                  <a:lnTo>
                    <a:pt x="138226" y="429132"/>
                  </a:lnTo>
                  <a:lnTo>
                    <a:pt x="138226" y="0"/>
                  </a:lnTo>
                  <a:close/>
                </a:path>
              </a:pathLst>
            </a:custGeom>
            <a:solidFill>
              <a:srgbClr val="E89B31"/>
            </a:solidFill>
          </p:spPr>
          <p:txBody>
            <a:bodyPr wrap="square" lIns="0" tIns="0" rIns="0" bIns="0" rtlCol="0"/>
            <a:lstStyle/>
            <a:p>
              <a:endParaRPr/>
            </a:p>
          </p:txBody>
        </p:sp>
        <p:sp>
          <p:nvSpPr>
            <p:cNvPr id="10" name="object 10"/>
            <p:cNvSpPr/>
            <p:nvPr/>
          </p:nvSpPr>
          <p:spPr>
            <a:xfrm>
              <a:off x="4875175" y="3047271"/>
              <a:ext cx="138430" cy="429259"/>
            </a:xfrm>
            <a:custGeom>
              <a:avLst/>
              <a:gdLst/>
              <a:ahLst/>
              <a:cxnLst/>
              <a:rect l="l" t="t" r="r" b="b"/>
              <a:pathLst>
                <a:path w="138429" h="429260">
                  <a:moveTo>
                    <a:pt x="138226" y="0"/>
                  </a:moveTo>
                  <a:lnTo>
                    <a:pt x="98285" y="0"/>
                  </a:lnTo>
                  <a:lnTo>
                    <a:pt x="0" y="214566"/>
                  </a:lnTo>
                  <a:lnTo>
                    <a:pt x="98285" y="429132"/>
                  </a:lnTo>
                  <a:lnTo>
                    <a:pt x="138226" y="429132"/>
                  </a:lnTo>
                  <a:lnTo>
                    <a:pt x="138226" y="0"/>
                  </a:lnTo>
                  <a:close/>
                </a:path>
              </a:pathLst>
            </a:custGeom>
            <a:solidFill>
              <a:srgbClr val="11BAAD"/>
            </a:solidFill>
          </p:spPr>
          <p:txBody>
            <a:bodyPr wrap="square" lIns="0" tIns="0" rIns="0" bIns="0" rtlCol="0"/>
            <a:lstStyle/>
            <a:p>
              <a:endParaRPr/>
            </a:p>
          </p:txBody>
        </p:sp>
        <p:sp>
          <p:nvSpPr>
            <p:cNvPr id="11" name="object 11"/>
            <p:cNvSpPr/>
            <p:nvPr/>
          </p:nvSpPr>
          <p:spPr>
            <a:xfrm>
              <a:off x="4875175" y="3719441"/>
              <a:ext cx="138430" cy="429259"/>
            </a:xfrm>
            <a:custGeom>
              <a:avLst/>
              <a:gdLst/>
              <a:ahLst/>
              <a:cxnLst/>
              <a:rect l="l" t="t" r="r" b="b"/>
              <a:pathLst>
                <a:path w="138429" h="429260">
                  <a:moveTo>
                    <a:pt x="138226" y="0"/>
                  </a:moveTo>
                  <a:lnTo>
                    <a:pt x="98285" y="0"/>
                  </a:lnTo>
                  <a:lnTo>
                    <a:pt x="0" y="214566"/>
                  </a:lnTo>
                  <a:lnTo>
                    <a:pt x="98285" y="429132"/>
                  </a:lnTo>
                  <a:lnTo>
                    <a:pt x="138226" y="429132"/>
                  </a:lnTo>
                  <a:lnTo>
                    <a:pt x="138226" y="0"/>
                  </a:lnTo>
                  <a:close/>
                </a:path>
              </a:pathLst>
            </a:custGeom>
            <a:solidFill>
              <a:srgbClr val="E18C2C"/>
            </a:solidFill>
          </p:spPr>
          <p:txBody>
            <a:bodyPr wrap="square" lIns="0" tIns="0" rIns="0" bIns="0" rtlCol="0"/>
            <a:lstStyle/>
            <a:p>
              <a:endParaRPr/>
            </a:p>
          </p:txBody>
        </p:sp>
        <p:sp>
          <p:nvSpPr>
            <p:cNvPr id="12" name="object 12"/>
            <p:cNvSpPr/>
            <p:nvPr/>
          </p:nvSpPr>
          <p:spPr>
            <a:xfrm>
              <a:off x="5013403" y="1672656"/>
              <a:ext cx="1402080" cy="490220"/>
            </a:xfrm>
            <a:custGeom>
              <a:avLst/>
              <a:gdLst/>
              <a:ahLst/>
              <a:cxnLst/>
              <a:rect l="l" t="t" r="r" b="b"/>
              <a:pathLst>
                <a:path w="1402079" h="490219">
                  <a:moveTo>
                    <a:pt x="1179436" y="0"/>
                  </a:moveTo>
                  <a:lnTo>
                    <a:pt x="0" y="0"/>
                  </a:lnTo>
                  <a:lnTo>
                    <a:pt x="0" y="489686"/>
                  </a:lnTo>
                  <a:lnTo>
                    <a:pt x="1179436" y="489686"/>
                  </a:lnTo>
                  <a:lnTo>
                    <a:pt x="1224301" y="485164"/>
                  </a:lnTo>
                  <a:lnTo>
                    <a:pt x="1266087" y="472194"/>
                  </a:lnTo>
                  <a:lnTo>
                    <a:pt x="1303900" y="451670"/>
                  </a:lnTo>
                  <a:lnTo>
                    <a:pt x="1336844" y="424489"/>
                  </a:lnTo>
                  <a:lnTo>
                    <a:pt x="1364026" y="391544"/>
                  </a:lnTo>
                  <a:lnTo>
                    <a:pt x="1384549" y="353732"/>
                  </a:lnTo>
                  <a:lnTo>
                    <a:pt x="1397519" y="311945"/>
                  </a:lnTo>
                  <a:lnTo>
                    <a:pt x="1402041" y="267081"/>
                  </a:lnTo>
                  <a:lnTo>
                    <a:pt x="1402041" y="222605"/>
                  </a:lnTo>
                  <a:lnTo>
                    <a:pt x="1397519" y="177740"/>
                  </a:lnTo>
                  <a:lnTo>
                    <a:pt x="1384549" y="135954"/>
                  </a:lnTo>
                  <a:lnTo>
                    <a:pt x="1364026" y="98141"/>
                  </a:lnTo>
                  <a:lnTo>
                    <a:pt x="1336844" y="65197"/>
                  </a:lnTo>
                  <a:lnTo>
                    <a:pt x="1303900" y="38015"/>
                  </a:lnTo>
                  <a:lnTo>
                    <a:pt x="1266087" y="17492"/>
                  </a:lnTo>
                  <a:lnTo>
                    <a:pt x="1224301" y="4522"/>
                  </a:lnTo>
                  <a:lnTo>
                    <a:pt x="1179436" y="0"/>
                  </a:lnTo>
                  <a:close/>
                </a:path>
              </a:pathLst>
            </a:custGeom>
            <a:solidFill>
              <a:srgbClr val="11BAAD"/>
            </a:solidFill>
          </p:spPr>
          <p:txBody>
            <a:bodyPr wrap="square" lIns="0" tIns="0" rIns="0" bIns="0" rtlCol="0"/>
            <a:lstStyle/>
            <a:p>
              <a:endParaRPr/>
            </a:p>
          </p:txBody>
        </p:sp>
        <p:sp>
          <p:nvSpPr>
            <p:cNvPr id="13" name="object 13"/>
            <p:cNvSpPr/>
            <p:nvPr/>
          </p:nvSpPr>
          <p:spPr>
            <a:xfrm>
              <a:off x="5013403" y="2344826"/>
              <a:ext cx="1402080" cy="490220"/>
            </a:xfrm>
            <a:custGeom>
              <a:avLst/>
              <a:gdLst/>
              <a:ahLst/>
              <a:cxnLst/>
              <a:rect l="l" t="t" r="r" b="b"/>
              <a:pathLst>
                <a:path w="1402079" h="490219">
                  <a:moveTo>
                    <a:pt x="1179436" y="0"/>
                  </a:moveTo>
                  <a:lnTo>
                    <a:pt x="0" y="0"/>
                  </a:lnTo>
                  <a:lnTo>
                    <a:pt x="0" y="489686"/>
                  </a:lnTo>
                  <a:lnTo>
                    <a:pt x="1179436" y="489686"/>
                  </a:lnTo>
                  <a:lnTo>
                    <a:pt x="1224301" y="485164"/>
                  </a:lnTo>
                  <a:lnTo>
                    <a:pt x="1266087" y="472194"/>
                  </a:lnTo>
                  <a:lnTo>
                    <a:pt x="1303900" y="451670"/>
                  </a:lnTo>
                  <a:lnTo>
                    <a:pt x="1336844" y="424489"/>
                  </a:lnTo>
                  <a:lnTo>
                    <a:pt x="1364026" y="391544"/>
                  </a:lnTo>
                  <a:lnTo>
                    <a:pt x="1384549" y="353732"/>
                  </a:lnTo>
                  <a:lnTo>
                    <a:pt x="1397519" y="311945"/>
                  </a:lnTo>
                  <a:lnTo>
                    <a:pt x="1402041" y="267080"/>
                  </a:lnTo>
                  <a:lnTo>
                    <a:pt x="1402041" y="222605"/>
                  </a:lnTo>
                  <a:lnTo>
                    <a:pt x="1397519" y="177740"/>
                  </a:lnTo>
                  <a:lnTo>
                    <a:pt x="1384549" y="135954"/>
                  </a:lnTo>
                  <a:lnTo>
                    <a:pt x="1364026" y="98141"/>
                  </a:lnTo>
                  <a:lnTo>
                    <a:pt x="1336844" y="65197"/>
                  </a:lnTo>
                  <a:lnTo>
                    <a:pt x="1303900" y="38015"/>
                  </a:lnTo>
                  <a:lnTo>
                    <a:pt x="1266087" y="17492"/>
                  </a:lnTo>
                  <a:lnTo>
                    <a:pt x="1224301" y="4522"/>
                  </a:lnTo>
                  <a:lnTo>
                    <a:pt x="1179436" y="0"/>
                  </a:lnTo>
                  <a:close/>
                </a:path>
              </a:pathLst>
            </a:custGeom>
            <a:solidFill>
              <a:srgbClr val="E89B31"/>
            </a:solidFill>
          </p:spPr>
          <p:txBody>
            <a:bodyPr wrap="square" lIns="0" tIns="0" rIns="0" bIns="0" rtlCol="0"/>
            <a:lstStyle/>
            <a:p>
              <a:endParaRPr/>
            </a:p>
          </p:txBody>
        </p:sp>
        <p:sp>
          <p:nvSpPr>
            <p:cNvPr id="14" name="object 14"/>
            <p:cNvSpPr/>
            <p:nvPr/>
          </p:nvSpPr>
          <p:spPr>
            <a:xfrm>
              <a:off x="5013421" y="3016998"/>
              <a:ext cx="1402080" cy="490220"/>
            </a:xfrm>
            <a:custGeom>
              <a:avLst/>
              <a:gdLst/>
              <a:ahLst/>
              <a:cxnLst/>
              <a:rect l="l" t="t" r="r" b="b"/>
              <a:pathLst>
                <a:path w="1402079" h="490220">
                  <a:moveTo>
                    <a:pt x="1179423" y="0"/>
                  </a:moveTo>
                  <a:lnTo>
                    <a:pt x="0" y="0"/>
                  </a:lnTo>
                  <a:lnTo>
                    <a:pt x="0" y="489686"/>
                  </a:lnTo>
                  <a:lnTo>
                    <a:pt x="1179423" y="489686"/>
                  </a:lnTo>
                  <a:lnTo>
                    <a:pt x="1224288" y="485164"/>
                  </a:lnTo>
                  <a:lnTo>
                    <a:pt x="1266074" y="472194"/>
                  </a:lnTo>
                  <a:lnTo>
                    <a:pt x="1303887" y="451670"/>
                  </a:lnTo>
                  <a:lnTo>
                    <a:pt x="1336832" y="424489"/>
                  </a:lnTo>
                  <a:lnTo>
                    <a:pt x="1364013" y="391544"/>
                  </a:lnTo>
                  <a:lnTo>
                    <a:pt x="1384536" y="353732"/>
                  </a:lnTo>
                  <a:lnTo>
                    <a:pt x="1397506" y="311945"/>
                  </a:lnTo>
                  <a:lnTo>
                    <a:pt x="1402029" y="267080"/>
                  </a:lnTo>
                  <a:lnTo>
                    <a:pt x="1402029" y="222605"/>
                  </a:lnTo>
                  <a:lnTo>
                    <a:pt x="1397506" y="177740"/>
                  </a:lnTo>
                  <a:lnTo>
                    <a:pt x="1384536" y="135954"/>
                  </a:lnTo>
                  <a:lnTo>
                    <a:pt x="1364013" y="98141"/>
                  </a:lnTo>
                  <a:lnTo>
                    <a:pt x="1336832" y="65197"/>
                  </a:lnTo>
                  <a:lnTo>
                    <a:pt x="1303887" y="38015"/>
                  </a:lnTo>
                  <a:lnTo>
                    <a:pt x="1266074" y="17492"/>
                  </a:lnTo>
                  <a:lnTo>
                    <a:pt x="1224288" y="4522"/>
                  </a:lnTo>
                  <a:lnTo>
                    <a:pt x="1179423" y="0"/>
                  </a:lnTo>
                  <a:close/>
                </a:path>
              </a:pathLst>
            </a:custGeom>
            <a:solidFill>
              <a:srgbClr val="11BAAD"/>
            </a:solidFill>
          </p:spPr>
          <p:txBody>
            <a:bodyPr wrap="square" lIns="0" tIns="0" rIns="0" bIns="0" rtlCol="0"/>
            <a:lstStyle/>
            <a:p>
              <a:endParaRPr/>
            </a:p>
          </p:txBody>
        </p:sp>
        <p:sp>
          <p:nvSpPr>
            <p:cNvPr id="15" name="object 15"/>
            <p:cNvSpPr/>
            <p:nvPr/>
          </p:nvSpPr>
          <p:spPr>
            <a:xfrm>
              <a:off x="5013421" y="3689168"/>
              <a:ext cx="1402080" cy="490220"/>
            </a:xfrm>
            <a:custGeom>
              <a:avLst/>
              <a:gdLst/>
              <a:ahLst/>
              <a:cxnLst/>
              <a:rect l="l" t="t" r="r" b="b"/>
              <a:pathLst>
                <a:path w="1402079" h="490220">
                  <a:moveTo>
                    <a:pt x="1179423" y="0"/>
                  </a:moveTo>
                  <a:lnTo>
                    <a:pt x="0" y="0"/>
                  </a:lnTo>
                  <a:lnTo>
                    <a:pt x="0" y="489686"/>
                  </a:lnTo>
                  <a:lnTo>
                    <a:pt x="1179423" y="489686"/>
                  </a:lnTo>
                  <a:lnTo>
                    <a:pt x="1224288" y="485164"/>
                  </a:lnTo>
                  <a:lnTo>
                    <a:pt x="1266074" y="472194"/>
                  </a:lnTo>
                  <a:lnTo>
                    <a:pt x="1303887" y="451670"/>
                  </a:lnTo>
                  <a:lnTo>
                    <a:pt x="1336832" y="424489"/>
                  </a:lnTo>
                  <a:lnTo>
                    <a:pt x="1364013" y="391544"/>
                  </a:lnTo>
                  <a:lnTo>
                    <a:pt x="1384536" y="353732"/>
                  </a:lnTo>
                  <a:lnTo>
                    <a:pt x="1397506" y="311945"/>
                  </a:lnTo>
                  <a:lnTo>
                    <a:pt x="1402029" y="267081"/>
                  </a:lnTo>
                  <a:lnTo>
                    <a:pt x="1402029" y="222605"/>
                  </a:lnTo>
                  <a:lnTo>
                    <a:pt x="1397506" y="177740"/>
                  </a:lnTo>
                  <a:lnTo>
                    <a:pt x="1384536" y="135954"/>
                  </a:lnTo>
                  <a:lnTo>
                    <a:pt x="1364013" y="98141"/>
                  </a:lnTo>
                  <a:lnTo>
                    <a:pt x="1336832" y="65197"/>
                  </a:lnTo>
                  <a:lnTo>
                    <a:pt x="1303887" y="38015"/>
                  </a:lnTo>
                  <a:lnTo>
                    <a:pt x="1266074" y="17492"/>
                  </a:lnTo>
                  <a:lnTo>
                    <a:pt x="1224288" y="4522"/>
                  </a:lnTo>
                  <a:lnTo>
                    <a:pt x="1179423" y="0"/>
                  </a:lnTo>
                  <a:close/>
                </a:path>
              </a:pathLst>
            </a:custGeom>
            <a:solidFill>
              <a:srgbClr val="F1A237"/>
            </a:solidFill>
          </p:spPr>
          <p:txBody>
            <a:bodyPr wrap="square" lIns="0" tIns="0" rIns="0" bIns="0" rtlCol="0"/>
            <a:lstStyle/>
            <a:p>
              <a:endParaRPr/>
            </a:p>
          </p:txBody>
        </p:sp>
      </p:grpSp>
      <p:grpSp>
        <p:nvGrpSpPr>
          <p:cNvPr id="16" name="object 16"/>
          <p:cNvGrpSpPr/>
          <p:nvPr/>
        </p:nvGrpSpPr>
        <p:grpSpPr>
          <a:xfrm>
            <a:off x="4565218" y="1821335"/>
            <a:ext cx="110489" cy="192405"/>
            <a:chOff x="4565218" y="1821335"/>
            <a:chExt cx="110489" cy="192405"/>
          </a:xfrm>
        </p:grpSpPr>
        <p:pic>
          <p:nvPicPr>
            <p:cNvPr id="17" name="object 17"/>
            <p:cNvPicPr/>
            <p:nvPr/>
          </p:nvPicPr>
          <p:blipFill>
            <a:blip r:embed="rId4" cstate="print"/>
            <a:stretch>
              <a:fillRect/>
            </a:stretch>
          </p:blipFill>
          <p:spPr>
            <a:xfrm>
              <a:off x="4565218" y="1862342"/>
              <a:ext cx="110324" cy="110312"/>
            </a:xfrm>
            <a:prstGeom prst="rect">
              <a:avLst/>
            </a:prstGeom>
          </p:spPr>
        </p:pic>
        <p:sp>
          <p:nvSpPr>
            <p:cNvPr id="18" name="object 18"/>
            <p:cNvSpPr/>
            <p:nvPr/>
          </p:nvSpPr>
          <p:spPr>
            <a:xfrm>
              <a:off x="4611624" y="1821345"/>
              <a:ext cx="17780" cy="192405"/>
            </a:xfrm>
            <a:custGeom>
              <a:avLst/>
              <a:gdLst/>
              <a:ahLst/>
              <a:cxnLst/>
              <a:rect l="l" t="t" r="r" b="b"/>
              <a:pathLst>
                <a:path w="17779" h="192405">
                  <a:moveTo>
                    <a:pt x="17551" y="182994"/>
                  </a:moveTo>
                  <a:lnTo>
                    <a:pt x="17487" y="182435"/>
                  </a:lnTo>
                  <a:lnTo>
                    <a:pt x="17348" y="181864"/>
                  </a:lnTo>
                  <a:lnTo>
                    <a:pt x="17272" y="181305"/>
                  </a:lnTo>
                  <a:lnTo>
                    <a:pt x="13614" y="176326"/>
                  </a:lnTo>
                  <a:lnTo>
                    <a:pt x="13131" y="175971"/>
                  </a:lnTo>
                  <a:lnTo>
                    <a:pt x="12636" y="175691"/>
                  </a:lnTo>
                  <a:lnTo>
                    <a:pt x="11582" y="175272"/>
                  </a:lnTo>
                  <a:lnTo>
                    <a:pt x="10464" y="174993"/>
                  </a:lnTo>
                  <a:lnTo>
                    <a:pt x="7658" y="174421"/>
                  </a:lnTo>
                  <a:lnTo>
                    <a:pt x="4559" y="175336"/>
                  </a:lnTo>
                  <a:lnTo>
                    <a:pt x="2527" y="177380"/>
                  </a:lnTo>
                  <a:lnTo>
                    <a:pt x="2171" y="177800"/>
                  </a:lnTo>
                  <a:lnTo>
                    <a:pt x="1752" y="178219"/>
                  </a:lnTo>
                  <a:lnTo>
                    <a:pt x="1473" y="178714"/>
                  </a:lnTo>
                  <a:lnTo>
                    <a:pt x="1130" y="179197"/>
                  </a:lnTo>
                  <a:lnTo>
                    <a:pt x="419" y="180746"/>
                  </a:lnTo>
                  <a:lnTo>
                    <a:pt x="0" y="182435"/>
                  </a:lnTo>
                  <a:lnTo>
                    <a:pt x="0" y="184746"/>
                  </a:lnTo>
                  <a:lnTo>
                    <a:pt x="419" y="186436"/>
                  </a:lnTo>
                  <a:lnTo>
                    <a:pt x="1130" y="187972"/>
                  </a:lnTo>
                  <a:lnTo>
                    <a:pt x="1473" y="188468"/>
                  </a:lnTo>
                  <a:lnTo>
                    <a:pt x="1752" y="188963"/>
                  </a:lnTo>
                  <a:lnTo>
                    <a:pt x="2171" y="189382"/>
                  </a:lnTo>
                  <a:lnTo>
                    <a:pt x="2527" y="189801"/>
                  </a:lnTo>
                  <a:lnTo>
                    <a:pt x="2946" y="190220"/>
                  </a:lnTo>
                  <a:lnTo>
                    <a:pt x="4356" y="191211"/>
                  </a:lnTo>
                  <a:lnTo>
                    <a:pt x="4838" y="191490"/>
                  </a:lnTo>
                  <a:lnTo>
                    <a:pt x="5410" y="191693"/>
                  </a:lnTo>
                  <a:lnTo>
                    <a:pt x="5905" y="191909"/>
                  </a:lnTo>
                  <a:lnTo>
                    <a:pt x="7581" y="192328"/>
                  </a:lnTo>
                  <a:lnTo>
                    <a:pt x="8775" y="192328"/>
                  </a:lnTo>
                  <a:lnTo>
                    <a:pt x="9906" y="192328"/>
                  </a:lnTo>
                  <a:lnTo>
                    <a:pt x="11582" y="191909"/>
                  </a:lnTo>
                  <a:lnTo>
                    <a:pt x="12636" y="191490"/>
                  </a:lnTo>
                  <a:lnTo>
                    <a:pt x="13131" y="191211"/>
                  </a:lnTo>
                  <a:lnTo>
                    <a:pt x="13614" y="190855"/>
                  </a:lnTo>
                  <a:lnTo>
                    <a:pt x="14109" y="190576"/>
                  </a:lnTo>
                  <a:lnTo>
                    <a:pt x="17348" y="185305"/>
                  </a:lnTo>
                  <a:lnTo>
                    <a:pt x="17487" y="184746"/>
                  </a:lnTo>
                  <a:lnTo>
                    <a:pt x="17551" y="184188"/>
                  </a:lnTo>
                  <a:lnTo>
                    <a:pt x="17551" y="182994"/>
                  </a:lnTo>
                  <a:close/>
                </a:path>
                <a:path w="17779" h="192405">
                  <a:moveTo>
                    <a:pt x="17551" y="8140"/>
                  </a:moveTo>
                  <a:lnTo>
                    <a:pt x="17487" y="7581"/>
                  </a:lnTo>
                  <a:lnTo>
                    <a:pt x="17348" y="7023"/>
                  </a:lnTo>
                  <a:lnTo>
                    <a:pt x="17272" y="6464"/>
                  </a:lnTo>
                  <a:lnTo>
                    <a:pt x="13614" y="1473"/>
                  </a:lnTo>
                  <a:lnTo>
                    <a:pt x="13131" y="1117"/>
                  </a:lnTo>
                  <a:lnTo>
                    <a:pt x="12636" y="838"/>
                  </a:lnTo>
                  <a:lnTo>
                    <a:pt x="11582" y="419"/>
                  </a:lnTo>
                  <a:lnTo>
                    <a:pt x="9906" y="0"/>
                  </a:lnTo>
                  <a:lnTo>
                    <a:pt x="8775" y="0"/>
                  </a:lnTo>
                  <a:lnTo>
                    <a:pt x="7581" y="0"/>
                  </a:lnTo>
                  <a:lnTo>
                    <a:pt x="5905" y="419"/>
                  </a:lnTo>
                  <a:lnTo>
                    <a:pt x="5410" y="635"/>
                  </a:lnTo>
                  <a:lnTo>
                    <a:pt x="4838" y="838"/>
                  </a:lnTo>
                  <a:lnTo>
                    <a:pt x="4356" y="1117"/>
                  </a:lnTo>
                  <a:lnTo>
                    <a:pt x="2946" y="2108"/>
                  </a:lnTo>
                  <a:lnTo>
                    <a:pt x="2527" y="2527"/>
                  </a:lnTo>
                  <a:lnTo>
                    <a:pt x="2171" y="2946"/>
                  </a:lnTo>
                  <a:lnTo>
                    <a:pt x="1752" y="3365"/>
                  </a:lnTo>
                  <a:lnTo>
                    <a:pt x="1473" y="3860"/>
                  </a:lnTo>
                  <a:lnTo>
                    <a:pt x="1130" y="4356"/>
                  </a:lnTo>
                  <a:lnTo>
                    <a:pt x="419" y="5892"/>
                  </a:lnTo>
                  <a:lnTo>
                    <a:pt x="0" y="7581"/>
                  </a:lnTo>
                  <a:lnTo>
                    <a:pt x="0" y="9893"/>
                  </a:lnTo>
                  <a:lnTo>
                    <a:pt x="419" y="11582"/>
                  </a:lnTo>
                  <a:lnTo>
                    <a:pt x="1130" y="13131"/>
                  </a:lnTo>
                  <a:lnTo>
                    <a:pt x="1473" y="13614"/>
                  </a:lnTo>
                  <a:lnTo>
                    <a:pt x="1752" y="14109"/>
                  </a:lnTo>
                  <a:lnTo>
                    <a:pt x="2171" y="14528"/>
                  </a:lnTo>
                  <a:lnTo>
                    <a:pt x="2527" y="14947"/>
                  </a:lnTo>
                  <a:lnTo>
                    <a:pt x="4559" y="16992"/>
                  </a:lnTo>
                  <a:lnTo>
                    <a:pt x="7658" y="17907"/>
                  </a:lnTo>
                  <a:lnTo>
                    <a:pt x="10464" y="17335"/>
                  </a:lnTo>
                  <a:lnTo>
                    <a:pt x="11582" y="17056"/>
                  </a:lnTo>
                  <a:lnTo>
                    <a:pt x="12636" y="16637"/>
                  </a:lnTo>
                  <a:lnTo>
                    <a:pt x="13131" y="16357"/>
                  </a:lnTo>
                  <a:lnTo>
                    <a:pt x="13614" y="16002"/>
                  </a:lnTo>
                  <a:lnTo>
                    <a:pt x="14109" y="15722"/>
                  </a:lnTo>
                  <a:lnTo>
                    <a:pt x="17348" y="10464"/>
                  </a:lnTo>
                  <a:lnTo>
                    <a:pt x="17487" y="9893"/>
                  </a:lnTo>
                  <a:lnTo>
                    <a:pt x="17551" y="9334"/>
                  </a:lnTo>
                  <a:lnTo>
                    <a:pt x="17551" y="8140"/>
                  </a:lnTo>
                  <a:close/>
                </a:path>
              </a:pathLst>
            </a:custGeom>
            <a:solidFill>
              <a:srgbClr val="767A7B"/>
            </a:solidFill>
          </p:spPr>
          <p:txBody>
            <a:bodyPr wrap="square" lIns="0" tIns="0" rIns="0" bIns="0" rtlCol="0"/>
            <a:lstStyle/>
            <a:p>
              <a:endParaRPr/>
            </a:p>
          </p:txBody>
        </p:sp>
      </p:grpSp>
      <p:grpSp>
        <p:nvGrpSpPr>
          <p:cNvPr id="19" name="object 19"/>
          <p:cNvGrpSpPr/>
          <p:nvPr/>
        </p:nvGrpSpPr>
        <p:grpSpPr>
          <a:xfrm>
            <a:off x="4565218" y="2492762"/>
            <a:ext cx="110489" cy="193675"/>
            <a:chOff x="4565218" y="2492762"/>
            <a:chExt cx="110489" cy="193675"/>
          </a:xfrm>
        </p:grpSpPr>
        <p:pic>
          <p:nvPicPr>
            <p:cNvPr id="20" name="object 20"/>
            <p:cNvPicPr/>
            <p:nvPr/>
          </p:nvPicPr>
          <p:blipFill>
            <a:blip r:embed="rId5" cstate="print"/>
            <a:stretch>
              <a:fillRect/>
            </a:stretch>
          </p:blipFill>
          <p:spPr>
            <a:xfrm>
              <a:off x="4565218" y="2534513"/>
              <a:ext cx="110324" cy="110312"/>
            </a:xfrm>
            <a:prstGeom prst="rect">
              <a:avLst/>
            </a:prstGeom>
          </p:spPr>
        </p:pic>
        <p:sp>
          <p:nvSpPr>
            <p:cNvPr id="21" name="object 21"/>
            <p:cNvSpPr/>
            <p:nvPr/>
          </p:nvSpPr>
          <p:spPr>
            <a:xfrm>
              <a:off x="4611624" y="2492768"/>
              <a:ext cx="17780" cy="193675"/>
            </a:xfrm>
            <a:custGeom>
              <a:avLst/>
              <a:gdLst/>
              <a:ahLst/>
              <a:cxnLst/>
              <a:rect l="l" t="t" r="r" b="b"/>
              <a:pathLst>
                <a:path w="17779" h="193675">
                  <a:moveTo>
                    <a:pt x="17551" y="182041"/>
                  </a:moveTo>
                  <a:lnTo>
                    <a:pt x="16573" y="179717"/>
                  </a:lnTo>
                  <a:lnTo>
                    <a:pt x="14541" y="177685"/>
                  </a:lnTo>
                  <a:lnTo>
                    <a:pt x="14109" y="177330"/>
                  </a:lnTo>
                  <a:lnTo>
                    <a:pt x="13614" y="177050"/>
                  </a:lnTo>
                  <a:lnTo>
                    <a:pt x="13131" y="176695"/>
                  </a:lnTo>
                  <a:lnTo>
                    <a:pt x="12636" y="176415"/>
                  </a:lnTo>
                  <a:lnTo>
                    <a:pt x="11582" y="175996"/>
                  </a:lnTo>
                  <a:lnTo>
                    <a:pt x="10464" y="175717"/>
                  </a:lnTo>
                  <a:lnTo>
                    <a:pt x="9334" y="175514"/>
                  </a:lnTo>
                  <a:lnTo>
                    <a:pt x="8140" y="175514"/>
                  </a:lnTo>
                  <a:lnTo>
                    <a:pt x="2171" y="178523"/>
                  </a:lnTo>
                  <a:lnTo>
                    <a:pt x="1752" y="178955"/>
                  </a:lnTo>
                  <a:lnTo>
                    <a:pt x="1473" y="179438"/>
                  </a:lnTo>
                  <a:lnTo>
                    <a:pt x="1130" y="179933"/>
                  </a:lnTo>
                  <a:lnTo>
                    <a:pt x="838" y="180428"/>
                  </a:lnTo>
                  <a:lnTo>
                    <a:pt x="635" y="180987"/>
                  </a:lnTo>
                  <a:lnTo>
                    <a:pt x="419" y="181483"/>
                  </a:lnTo>
                  <a:lnTo>
                    <a:pt x="0" y="183159"/>
                  </a:lnTo>
                  <a:lnTo>
                    <a:pt x="0" y="186601"/>
                  </a:lnTo>
                  <a:lnTo>
                    <a:pt x="914" y="188925"/>
                  </a:lnTo>
                  <a:lnTo>
                    <a:pt x="2946" y="190957"/>
                  </a:lnTo>
                  <a:lnTo>
                    <a:pt x="3441" y="191300"/>
                  </a:lnTo>
                  <a:lnTo>
                    <a:pt x="3860" y="191655"/>
                  </a:lnTo>
                  <a:lnTo>
                    <a:pt x="4838" y="192214"/>
                  </a:lnTo>
                  <a:lnTo>
                    <a:pt x="5969" y="192633"/>
                  </a:lnTo>
                  <a:lnTo>
                    <a:pt x="6464" y="192849"/>
                  </a:lnTo>
                  <a:lnTo>
                    <a:pt x="7023" y="192925"/>
                  </a:lnTo>
                  <a:lnTo>
                    <a:pt x="7581" y="193065"/>
                  </a:lnTo>
                  <a:lnTo>
                    <a:pt x="8216" y="193128"/>
                  </a:lnTo>
                  <a:lnTo>
                    <a:pt x="8775" y="193128"/>
                  </a:lnTo>
                  <a:lnTo>
                    <a:pt x="9334" y="193128"/>
                  </a:lnTo>
                  <a:lnTo>
                    <a:pt x="9906" y="193065"/>
                  </a:lnTo>
                  <a:lnTo>
                    <a:pt x="10464" y="192925"/>
                  </a:lnTo>
                  <a:lnTo>
                    <a:pt x="11023" y="192849"/>
                  </a:lnTo>
                  <a:lnTo>
                    <a:pt x="12141" y="192430"/>
                  </a:lnTo>
                  <a:lnTo>
                    <a:pt x="17348" y="186042"/>
                  </a:lnTo>
                  <a:lnTo>
                    <a:pt x="17487" y="185470"/>
                  </a:lnTo>
                  <a:lnTo>
                    <a:pt x="17551" y="184912"/>
                  </a:lnTo>
                  <a:lnTo>
                    <a:pt x="17551" y="182041"/>
                  </a:lnTo>
                  <a:close/>
                </a:path>
                <a:path w="17779" h="193675">
                  <a:moveTo>
                    <a:pt x="17551" y="7162"/>
                  </a:moveTo>
                  <a:lnTo>
                    <a:pt x="16573" y="4914"/>
                  </a:lnTo>
                  <a:lnTo>
                    <a:pt x="11722" y="0"/>
                  </a:lnTo>
                  <a:lnTo>
                    <a:pt x="5829" y="0"/>
                  </a:lnTo>
                  <a:lnTo>
                    <a:pt x="914" y="4914"/>
                  </a:lnTo>
                  <a:lnTo>
                    <a:pt x="0" y="7162"/>
                  </a:lnTo>
                  <a:lnTo>
                    <a:pt x="0" y="11785"/>
                  </a:lnTo>
                  <a:lnTo>
                    <a:pt x="914" y="14033"/>
                  </a:lnTo>
                  <a:lnTo>
                    <a:pt x="2527" y="15722"/>
                  </a:lnTo>
                  <a:lnTo>
                    <a:pt x="4216" y="17335"/>
                  </a:lnTo>
                  <a:lnTo>
                    <a:pt x="6464" y="18249"/>
                  </a:lnTo>
                  <a:lnTo>
                    <a:pt x="8775" y="18249"/>
                  </a:lnTo>
                  <a:lnTo>
                    <a:pt x="11087" y="18249"/>
                  </a:lnTo>
                  <a:lnTo>
                    <a:pt x="13335" y="17335"/>
                  </a:lnTo>
                  <a:lnTo>
                    <a:pt x="14960" y="15722"/>
                  </a:lnTo>
                  <a:lnTo>
                    <a:pt x="16573" y="14033"/>
                  </a:lnTo>
                  <a:lnTo>
                    <a:pt x="17551" y="11785"/>
                  </a:lnTo>
                  <a:lnTo>
                    <a:pt x="17551" y="7162"/>
                  </a:lnTo>
                  <a:close/>
                </a:path>
              </a:pathLst>
            </a:custGeom>
            <a:solidFill>
              <a:srgbClr val="767A7B"/>
            </a:solidFill>
          </p:spPr>
          <p:txBody>
            <a:bodyPr wrap="square" lIns="0" tIns="0" rIns="0" bIns="0" rtlCol="0"/>
            <a:lstStyle/>
            <a:p>
              <a:endParaRPr/>
            </a:p>
          </p:txBody>
        </p:sp>
      </p:grpSp>
      <p:grpSp>
        <p:nvGrpSpPr>
          <p:cNvPr id="22" name="object 22"/>
          <p:cNvGrpSpPr/>
          <p:nvPr/>
        </p:nvGrpSpPr>
        <p:grpSpPr>
          <a:xfrm>
            <a:off x="4565218" y="3164915"/>
            <a:ext cx="110489" cy="193675"/>
            <a:chOff x="4565218" y="3164915"/>
            <a:chExt cx="110489" cy="193675"/>
          </a:xfrm>
        </p:grpSpPr>
        <p:pic>
          <p:nvPicPr>
            <p:cNvPr id="23" name="object 23"/>
            <p:cNvPicPr/>
            <p:nvPr/>
          </p:nvPicPr>
          <p:blipFill>
            <a:blip r:embed="rId6" cstate="print"/>
            <a:stretch>
              <a:fillRect/>
            </a:stretch>
          </p:blipFill>
          <p:spPr>
            <a:xfrm>
              <a:off x="4565218" y="3206682"/>
              <a:ext cx="110324" cy="110324"/>
            </a:xfrm>
            <a:prstGeom prst="rect">
              <a:avLst/>
            </a:prstGeom>
          </p:spPr>
        </p:pic>
        <p:sp>
          <p:nvSpPr>
            <p:cNvPr id="24" name="object 24"/>
            <p:cNvSpPr/>
            <p:nvPr/>
          </p:nvSpPr>
          <p:spPr>
            <a:xfrm>
              <a:off x="4611624" y="3164916"/>
              <a:ext cx="17780" cy="193675"/>
            </a:xfrm>
            <a:custGeom>
              <a:avLst/>
              <a:gdLst/>
              <a:ahLst/>
              <a:cxnLst/>
              <a:rect l="l" t="t" r="r" b="b"/>
              <a:pathLst>
                <a:path w="17779" h="193675">
                  <a:moveTo>
                    <a:pt x="17551" y="183807"/>
                  </a:moveTo>
                  <a:lnTo>
                    <a:pt x="17487" y="183172"/>
                  </a:lnTo>
                  <a:lnTo>
                    <a:pt x="17348" y="182613"/>
                  </a:lnTo>
                  <a:lnTo>
                    <a:pt x="17272" y="182054"/>
                  </a:lnTo>
                  <a:lnTo>
                    <a:pt x="16637" y="180441"/>
                  </a:lnTo>
                  <a:lnTo>
                    <a:pt x="16078" y="179451"/>
                  </a:lnTo>
                  <a:lnTo>
                    <a:pt x="15722" y="179031"/>
                  </a:lnTo>
                  <a:lnTo>
                    <a:pt x="15379" y="178549"/>
                  </a:lnTo>
                  <a:lnTo>
                    <a:pt x="14960" y="178117"/>
                  </a:lnTo>
                  <a:lnTo>
                    <a:pt x="14541" y="177774"/>
                  </a:lnTo>
                  <a:lnTo>
                    <a:pt x="14109" y="177342"/>
                  </a:lnTo>
                  <a:lnTo>
                    <a:pt x="13614" y="177076"/>
                  </a:lnTo>
                  <a:lnTo>
                    <a:pt x="13131" y="176707"/>
                  </a:lnTo>
                  <a:lnTo>
                    <a:pt x="12636" y="176428"/>
                  </a:lnTo>
                  <a:lnTo>
                    <a:pt x="11582" y="176009"/>
                  </a:lnTo>
                  <a:lnTo>
                    <a:pt x="10464" y="175729"/>
                  </a:lnTo>
                  <a:lnTo>
                    <a:pt x="9334" y="175526"/>
                  </a:lnTo>
                  <a:lnTo>
                    <a:pt x="8140" y="175526"/>
                  </a:lnTo>
                  <a:lnTo>
                    <a:pt x="7023" y="175729"/>
                  </a:lnTo>
                  <a:lnTo>
                    <a:pt x="5905" y="176009"/>
                  </a:lnTo>
                  <a:lnTo>
                    <a:pt x="5410" y="176225"/>
                  </a:lnTo>
                  <a:lnTo>
                    <a:pt x="4838" y="176428"/>
                  </a:lnTo>
                  <a:lnTo>
                    <a:pt x="4356" y="176707"/>
                  </a:lnTo>
                  <a:lnTo>
                    <a:pt x="3860" y="177076"/>
                  </a:lnTo>
                  <a:lnTo>
                    <a:pt x="3365" y="177342"/>
                  </a:lnTo>
                  <a:lnTo>
                    <a:pt x="2946" y="177774"/>
                  </a:lnTo>
                  <a:lnTo>
                    <a:pt x="2527" y="178117"/>
                  </a:lnTo>
                  <a:lnTo>
                    <a:pt x="1752" y="179031"/>
                  </a:lnTo>
                  <a:lnTo>
                    <a:pt x="1130" y="179946"/>
                  </a:lnTo>
                  <a:lnTo>
                    <a:pt x="838" y="180441"/>
                  </a:lnTo>
                  <a:lnTo>
                    <a:pt x="635" y="181000"/>
                  </a:lnTo>
                  <a:lnTo>
                    <a:pt x="419" y="181495"/>
                  </a:lnTo>
                  <a:lnTo>
                    <a:pt x="139" y="182613"/>
                  </a:lnTo>
                  <a:lnTo>
                    <a:pt x="0" y="183807"/>
                  </a:lnTo>
                  <a:lnTo>
                    <a:pt x="0" y="185496"/>
                  </a:lnTo>
                  <a:lnTo>
                    <a:pt x="6388" y="193141"/>
                  </a:lnTo>
                  <a:lnTo>
                    <a:pt x="8775" y="193141"/>
                  </a:lnTo>
                  <a:lnTo>
                    <a:pt x="9906" y="193141"/>
                  </a:lnTo>
                  <a:lnTo>
                    <a:pt x="16852" y="187744"/>
                  </a:lnTo>
                  <a:lnTo>
                    <a:pt x="17348" y="186613"/>
                  </a:lnTo>
                  <a:lnTo>
                    <a:pt x="17551" y="185496"/>
                  </a:lnTo>
                  <a:lnTo>
                    <a:pt x="17551" y="183807"/>
                  </a:lnTo>
                  <a:close/>
                </a:path>
                <a:path w="17779" h="193675">
                  <a:moveTo>
                    <a:pt x="17551" y="8928"/>
                  </a:moveTo>
                  <a:lnTo>
                    <a:pt x="17487" y="8356"/>
                  </a:lnTo>
                  <a:lnTo>
                    <a:pt x="17348" y="7797"/>
                  </a:lnTo>
                  <a:lnTo>
                    <a:pt x="17272" y="7239"/>
                  </a:lnTo>
                  <a:lnTo>
                    <a:pt x="16852" y="6108"/>
                  </a:lnTo>
                  <a:lnTo>
                    <a:pt x="16357" y="5067"/>
                  </a:lnTo>
                  <a:lnTo>
                    <a:pt x="15379" y="3657"/>
                  </a:lnTo>
                  <a:lnTo>
                    <a:pt x="14960" y="3314"/>
                  </a:lnTo>
                  <a:lnTo>
                    <a:pt x="11658" y="0"/>
                  </a:lnTo>
                  <a:lnTo>
                    <a:pt x="5829" y="0"/>
                  </a:lnTo>
                  <a:lnTo>
                    <a:pt x="2171" y="3657"/>
                  </a:lnTo>
                  <a:lnTo>
                    <a:pt x="1752" y="4140"/>
                  </a:lnTo>
                  <a:lnTo>
                    <a:pt x="1473" y="4635"/>
                  </a:lnTo>
                  <a:lnTo>
                    <a:pt x="1130" y="5067"/>
                  </a:lnTo>
                  <a:lnTo>
                    <a:pt x="838" y="5626"/>
                  </a:lnTo>
                  <a:lnTo>
                    <a:pt x="419" y="6680"/>
                  </a:lnTo>
                  <a:lnTo>
                    <a:pt x="139" y="7797"/>
                  </a:lnTo>
                  <a:lnTo>
                    <a:pt x="0" y="8928"/>
                  </a:lnTo>
                  <a:lnTo>
                    <a:pt x="0" y="10680"/>
                  </a:lnTo>
                  <a:lnTo>
                    <a:pt x="7581" y="18262"/>
                  </a:lnTo>
                  <a:lnTo>
                    <a:pt x="8775" y="18262"/>
                  </a:lnTo>
                  <a:lnTo>
                    <a:pt x="9906" y="18262"/>
                  </a:lnTo>
                  <a:lnTo>
                    <a:pt x="14960" y="15659"/>
                  </a:lnTo>
                  <a:lnTo>
                    <a:pt x="15798" y="14884"/>
                  </a:lnTo>
                  <a:lnTo>
                    <a:pt x="16433" y="13906"/>
                  </a:lnTo>
                  <a:lnTo>
                    <a:pt x="16852" y="12852"/>
                  </a:lnTo>
                  <a:lnTo>
                    <a:pt x="17348" y="11798"/>
                  </a:lnTo>
                  <a:lnTo>
                    <a:pt x="17551" y="10680"/>
                  </a:lnTo>
                  <a:lnTo>
                    <a:pt x="17551" y="8928"/>
                  </a:lnTo>
                  <a:close/>
                </a:path>
              </a:pathLst>
            </a:custGeom>
            <a:solidFill>
              <a:srgbClr val="767A7B"/>
            </a:solidFill>
          </p:spPr>
          <p:txBody>
            <a:bodyPr wrap="square" lIns="0" tIns="0" rIns="0" bIns="0" rtlCol="0"/>
            <a:lstStyle/>
            <a:p>
              <a:endParaRPr/>
            </a:p>
          </p:txBody>
        </p:sp>
      </p:grpSp>
      <p:grpSp>
        <p:nvGrpSpPr>
          <p:cNvPr id="25" name="object 25"/>
          <p:cNvGrpSpPr/>
          <p:nvPr/>
        </p:nvGrpSpPr>
        <p:grpSpPr>
          <a:xfrm>
            <a:off x="4565218" y="3837720"/>
            <a:ext cx="110489" cy="186055"/>
            <a:chOff x="4565218" y="3837720"/>
            <a:chExt cx="110489" cy="186055"/>
          </a:xfrm>
        </p:grpSpPr>
        <p:pic>
          <p:nvPicPr>
            <p:cNvPr id="26" name="object 26"/>
            <p:cNvPicPr/>
            <p:nvPr/>
          </p:nvPicPr>
          <p:blipFill>
            <a:blip r:embed="rId7" cstate="print"/>
            <a:stretch>
              <a:fillRect/>
            </a:stretch>
          </p:blipFill>
          <p:spPr>
            <a:xfrm>
              <a:off x="4565218" y="3878841"/>
              <a:ext cx="110324" cy="110324"/>
            </a:xfrm>
            <a:prstGeom prst="rect">
              <a:avLst/>
            </a:prstGeom>
          </p:spPr>
        </p:pic>
        <p:sp>
          <p:nvSpPr>
            <p:cNvPr id="27" name="object 27"/>
            <p:cNvSpPr/>
            <p:nvPr/>
          </p:nvSpPr>
          <p:spPr>
            <a:xfrm>
              <a:off x="4611624" y="3837724"/>
              <a:ext cx="17780" cy="186055"/>
            </a:xfrm>
            <a:custGeom>
              <a:avLst/>
              <a:gdLst/>
              <a:ahLst/>
              <a:cxnLst/>
              <a:rect l="l" t="t" r="r" b="b"/>
              <a:pathLst>
                <a:path w="17779" h="186054">
                  <a:moveTo>
                    <a:pt x="17551" y="176568"/>
                  </a:moveTo>
                  <a:lnTo>
                    <a:pt x="17487" y="175933"/>
                  </a:lnTo>
                  <a:lnTo>
                    <a:pt x="17348" y="175374"/>
                  </a:lnTo>
                  <a:lnTo>
                    <a:pt x="17272" y="174815"/>
                  </a:lnTo>
                  <a:lnTo>
                    <a:pt x="16637" y="173202"/>
                  </a:lnTo>
                  <a:lnTo>
                    <a:pt x="16078" y="172212"/>
                  </a:lnTo>
                  <a:lnTo>
                    <a:pt x="15722" y="171792"/>
                  </a:lnTo>
                  <a:lnTo>
                    <a:pt x="15379" y="171310"/>
                  </a:lnTo>
                  <a:lnTo>
                    <a:pt x="14960" y="170878"/>
                  </a:lnTo>
                  <a:lnTo>
                    <a:pt x="14541" y="170535"/>
                  </a:lnTo>
                  <a:lnTo>
                    <a:pt x="14109" y="170103"/>
                  </a:lnTo>
                  <a:lnTo>
                    <a:pt x="13614" y="169837"/>
                  </a:lnTo>
                  <a:lnTo>
                    <a:pt x="13131" y="169468"/>
                  </a:lnTo>
                  <a:lnTo>
                    <a:pt x="12636" y="169189"/>
                  </a:lnTo>
                  <a:lnTo>
                    <a:pt x="11582" y="168770"/>
                  </a:lnTo>
                  <a:lnTo>
                    <a:pt x="10464" y="168490"/>
                  </a:lnTo>
                  <a:lnTo>
                    <a:pt x="9334" y="168287"/>
                  </a:lnTo>
                  <a:lnTo>
                    <a:pt x="8140" y="168287"/>
                  </a:lnTo>
                  <a:lnTo>
                    <a:pt x="7023" y="168490"/>
                  </a:lnTo>
                  <a:lnTo>
                    <a:pt x="5905" y="168770"/>
                  </a:lnTo>
                  <a:lnTo>
                    <a:pt x="5410" y="168986"/>
                  </a:lnTo>
                  <a:lnTo>
                    <a:pt x="4838" y="169189"/>
                  </a:lnTo>
                  <a:lnTo>
                    <a:pt x="4356" y="169468"/>
                  </a:lnTo>
                  <a:lnTo>
                    <a:pt x="3860" y="169837"/>
                  </a:lnTo>
                  <a:lnTo>
                    <a:pt x="3365" y="170103"/>
                  </a:lnTo>
                  <a:lnTo>
                    <a:pt x="2946" y="170535"/>
                  </a:lnTo>
                  <a:lnTo>
                    <a:pt x="2527" y="170878"/>
                  </a:lnTo>
                  <a:lnTo>
                    <a:pt x="1752" y="171792"/>
                  </a:lnTo>
                  <a:lnTo>
                    <a:pt x="1130" y="172707"/>
                  </a:lnTo>
                  <a:lnTo>
                    <a:pt x="838" y="173202"/>
                  </a:lnTo>
                  <a:lnTo>
                    <a:pt x="635" y="173761"/>
                  </a:lnTo>
                  <a:lnTo>
                    <a:pt x="419" y="174256"/>
                  </a:lnTo>
                  <a:lnTo>
                    <a:pt x="139" y="175374"/>
                  </a:lnTo>
                  <a:lnTo>
                    <a:pt x="0" y="176568"/>
                  </a:lnTo>
                  <a:lnTo>
                    <a:pt x="0" y="178257"/>
                  </a:lnTo>
                  <a:lnTo>
                    <a:pt x="6388" y="185902"/>
                  </a:lnTo>
                  <a:lnTo>
                    <a:pt x="8775" y="185902"/>
                  </a:lnTo>
                  <a:lnTo>
                    <a:pt x="9906" y="185902"/>
                  </a:lnTo>
                  <a:lnTo>
                    <a:pt x="16852" y="180505"/>
                  </a:lnTo>
                  <a:lnTo>
                    <a:pt x="17348" y="179374"/>
                  </a:lnTo>
                  <a:lnTo>
                    <a:pt x="17551" y="178257"/>
                  </a:lnTo>
                  <a:lnTo>
                    <a:pt x="17551" y="176568"/>
                  </a:lnTo>
                  <a:close/>
                </a:path>
                <a:path w="17779" h="186054">
                  <a:moveTo>
                    <a:pt x="17551" y="8280"/>
                  </a:moveTo>
                  <a:lnTo>
                    <a:pt x="17487" y="7721"/>
                  </a:lnTo>
                  <a:lnTo>
                    <a:pt x="17348" y="7162"/>
                  </a:lnTo>
                  <a:lnTo>
                    <a:pt x="17272" y="6591"/>
                  </a:lnTo>
                  <a:lnTo>
                    <a:pt x="10464" y="279"/>
                  </a:lnTo>
                  <a:lnTo>
                    <a:pt x="9334" y="0"/>
                  </a:lnTo>
                  <a:lnTo>
                    <a:pt x="8140" y="0"/>
                  </a:lnTo>
                  <a:lnTo>
                    <a:pt x="7023" y="279"/>
                  </a:lnTo>
                  <a:lnTo>
                    <a:pt x="6464" y="342"/>
                  </a:lnTo>
                  <a:lnTo>
                    <a:pt x="5410" y="774"/>
                  </a:lnTo>
                  <a:lnTo>
                    <a:pt x="4838" y="977"/>
                  </a:lnTo>
                  <a:lnTo>
                    <a:pt x="3860" y="1536"/>
                  </a:lnTo>
                  <a:lnTo>
                    <a:pt x="3365" y="1892"/>
                  </a:lnTo>
                  <a:lnTo>
                    <a:pt x="2946" y="2247"/>
                  </a:lnTo>
                  <a:lnTo>
                    <a:pt x="2527" y="2667"/>
                  </a:lnTo>
                  <a:lnTo>
                    <a:pt x="2171" y="3086"/>
                  </a:lnTo>
                  <a:lnTo>
                    <a:pt x="1752" y="3505"/>
                  </a:lnTo>
                  <a:lnTo>
                    <a:pt x="1473" y="4000"/>
                  </a:lnTo>
                  <a:lnTo>
                    <a:pt x="1130" y="4495"/>
                  </a:lnTo>
                  <a:lnTo>
                    <a:pt x="838" y="4978"/>
                  </a:lnTo>
                  <a:lnTo>
                    <a:pt x="419" y="6032"/>
                  </a:lnTo>
                  <a:lnTo>
                    <a:pt x="0" y="7721"/>
                  </a:lnTo>
                  <a:lnTo>
                    <a:pt x="0" y="10033"/>
                  </a:lnTo>
                  <a:lnTo>
                    <a:pt x="7581" y="17614"/>
                  </a:lnTo>
                  <a:lnTo>
                    <a:pt x="8775" y="17614"/>
                  </a:lnTo>
                  <a:lnTo>
                    <a:pt x="11087" y="17614"/>
                  </a:lnTo>
                  <a:lnTo>
                    <a:pt x="13271" y="16700"/>
                  </a:lnTo>
                  <a:lnTo>
                    <a:pt x="14960" y="15024"/>
                  </a:lnTo>
                  <a:lnTo>
                    <a:pt x="15798" y="14249"/>
                  </a:lnTo>
                  <a:lnTo>
                    <a:pt x="16433" y="13271"/>
                  </a:lnTo>
                  <a:lnTo>
                    <a:pt x="16852" y="12217"/>
                  </a:lnTo>
                  <a:lnTo>
                    <a:pt x="17348" y="11150"/>
                  </a:lnTo>
                  <a:lnTo>
                    <a:pt x="17551" y="10033"/>
                  </a:lnTo>
                  <a:lnTo>
                    <a:pt x="17551" y="8280"/>
                  </a:lnTo>
                  <a:close/>
                </a:path>
              </a:pathLst>
            </a:custGeom>
            <a:solidFill>
              <a:srgbClr val="767A7B"/>
            </a:solidFill>
          </p:spPr>
          <p:txBody>
            <a:bodyPr wrap="square" lIns="0" tIns="0" rIns="0" bIns="0" rtlCol="0"/>
            <a:lstStyle/>
            <a:p>
              <a:endParaRPr/>
            </a:p>
          </p:txBody>
        </p:sp>
      </p:grpSp>
      <p:sp>
        <p:nvSpPr>
          <p:cNvPr id="28" name="object 28"/>
          <p:cNvSpPr/>
          <p:nvPr/>
        </p:nvSpPr>
        <p:spPr>
          <a:xfrm>
            <a:off x="4611623" y="2067233"/>
            <a:ext cx="17780" cy="372745"/>
          </a:xfrm>
          <a:custGeom>
            <a:avLst/>
            <a:gdLst/>
            <a:ahLst/>
            <a:cxnLst/>
            <a:rect l="l" t="t" r="r" b="b"/>
            <a:pathLst>
              <a:path w="17779" h="372744">
                <a:moveTo>
                  <a:pt x="13614" y="0"/>
                </a:moveTo>
                <a:lnTo>
                  <a:pt x="3936" y="0"/>
                </a:lnTo>
                <a:lnTo>
                  <a:pt x="0" y="3936"/>
                </a:lnTo>
                <a:lnTo>
                  <a:pt x="0" y="13550"/>
                </a:lnTo>
                <a:lnTo>
                  <a:pt x="3936" y="17551"/>
                </a:lnTo>
                <a:lnTo>
                  <a:pt x="13614" y="17551"/>
                </a:lnTo>
                <a:lnTo>
                  <a:pt x="17551" y="13550"/>
                </a:lnTo>
                <a:lnTo>
                  <a:pt x="17551" y="3936"/>
                </a:lnTo>
                <a:lnTo>
                  <a:pt x="13614" y="0"/>
                </a:lnTo>
                <a:close/>
              </a:path>
              <a:path w="17779" h="372744">
                <a:moveTo>
                  <a:pt x="13614" y="71043"/>
                </a:moveTo>
                <a:lnTo>
                  <a:pt x="3936" y="71043"/>
                </a:lnTo>
                <a:lnTo>
                  <a:pt x="0" y="74904"/>
                </a:lnTo>
                <a:lnTo>
                  <a:pt x="0" y="84594"/>
                </a:lnTo>
                <a:lnTo>
                  <a:pt x="3936" y="88595"/>
                </a:lnTo>
                <a:lnTo>
                  <a:pt x="13614" y="88595"/>
                </a:lnTo>
                <a:lnTo>
                  <a:pt x="17551" y="84594"/>
                </a:lnTo>
                <a:lnTo>
                  <a:pt x="17551" y="74904"/>
                </a:lnTo>
                <a:lnTo>
                  <a:pt x="13614" y="71043"/>
                </a:lnTo>
                <a:close/>
              </a:path>
              <a:path w="17779" h="372744">
                <a:moveTo>
                  <a:pt x="13614" y="142024"/>
                </a:moveTo>
                <a:lnTo>
                  <a:pt x="3936" y="142024"/>
                </a:lnTo>
                <a:lnTo>
                  <a:pt x="0" y="145961"/>
                </a:lnTo>
                <a:lnTo>
                  <a:pt x="0" y="155651"/>
                </a:lnTo>
                <a:lnTo>
                  <a:pt x="3936" y="159575"/>
                </a:lnTo>
                <a:lnTo>
                  <a:pt x="13614" y="159575"/>
                </a:lnTo>
                <a:lnTo>
                  <a:pt x="17551" y="155651"/>
                </a:lnTo>
                <a:lnTo>
                  <a:pt x="17551" y="145961"/>
                </a:lnTo>
                <a:lnTo>
                  <a:pt x="13614" y="142024"/>
                </a:lnTo>
                <a:close/>
              </a:path>
              <a:path w="17779" h="372744">
                <a:moveTo>
                  <a:pt x="13614" y="213080"/>
                </a:moveTo>
                <a:lnTo>
                  <a:pt x="3936" y="213080"/>
                </a:lnTo>
                <a:lnTo>
                  <a:pt x="0" y="217004"/>
                </a:lnTo>
                <a:lnTo>
                  <a:pt x="0" y="226694"/>
                </a:lnTo>
                <a:lnTo>
                  <a:pt x="3936" y="230631"/>
                </a:lnTo>
                <a:lnTo>
                  <a:pt x="13614" y="230631"/>
                </a:lnTo>
                <a:lnTo>
                  <a:pt x="17551" y="226694"/>
                </a:lnTo>
                <a:lnTo>
                  <a:pt x="17551" y="217004"/>
                </a:lnTo>
                <a:lnTo>
                  <a:pt x="13614" y="213080"/>
                </a:lnTo>
                <a:close/>
              </a:path>
              <a:path w="17779" h="372744">
                <a:moveTo>
                  <a:pt x="13614" y="284124"/>
                </a:moveTo>
                <a:lnTo>
                  <a:pt x="3936" y="284124"/>
                </a:lnTo>
                <a:lnTo>
                  <a:pt x="0" y="288061"/>
                </a:lnTo>
                <a:lnTo>
                  <a:pt x="0" y="297751"/>
                </a:lnTo>
                <a:lnTo>
                  <a:pt x="3936" y="301675"/>
                </a:lnTo>
                <a:lnTo>
                  <a:pt x="13614" y="301675"/>
                </a:lnTo>
                <a:lnTo>
                  <a:pt x="17551" y="297751"/>
                </a:lnTo>
                <a:lnTo>
                  <a:pt x="17551" y="288061"/>
                </a:lnTo>
                <a:lnTo>
                  <a:pt x="13614" y="284124"/>
                </a:lnTo>
                <a:close/>
              </a:path>
              <a:path w="17779" h="372744">
                <a:moveTo>
                  <a:pt x="13614" y="355180"/>
                </a:moveTo>
                <a:lnTo>
                  <a:pt x="3936" y="355180"/>
                </a:lnTo>
                <a:lnTo>
                  <a:pt x="0" y="359105"/>
                </a:lnTo>
                <a:lnTo>
                  <a:pt x="0" y="368795"/>
                </a:lnTo>
                <a:lnTo>
                  <a:pt x="3936" y="372732"/>
                </a:lnTo>
                <a:lnTo>
                  <a:pt x="13614" y="372732"/>
                </a:lnTo>
                <a:lnTo>
                  <a:pt x="17551" y="368795"/>
                </a:lnTo>
                <a:lnTo>
                  <a:pt x="17551" y="359105"/>
                </a:lnTo>
                <a:lnTo>
                  <a:pt x="13614" y="355180"/>
                </a:lnTo>
                <a:close/>
              </a:path>
            </a:pathLst>
          </a:custGeom>
          <a:solidFill>
            <a:srgbClr val="767A7B"/>
          </a:solidFill>
        </p:spPr>
        <p:txBody>
          <a:bodyPr wrap="square" lIns="0" tIns="0" rIns="0" bIns="0" rtlCol="0"/>
          <a:lstStyle/>
          <a:p>
            <a:endParaRPr/>
          </a:p>
        </p:txBody>
      </p:sp>
      <p:sp>
        <p:nvSpPr>
          <p:cNvPr id="29" name="object 29"/>
          <p:cNvSpPr/>
          <p:nvPr/>
        </p:nvSpPr>
        <p:spPr>
          <a:xfrm>
            <a:off x="4590656" y="1516176"/>
            <a:ext cx="59690" cy="252095"/>
          </a:xfrm>
          <a:custGeom>
            <a:avLst/>
            <a:gdLst/>
            <a:ahLst/>
            <a:cxnLst/>
            <a:rect l="l" t="t" r="r" b="b"/>
            <a:pathLst>
              <a:path w="59689" h="252094">
                <a:moveTo>
                  <a:pt x="38519" y="238036"/>
                </a:moveTo>
                <a:lnTo>
                  <a:pt x="34582" y="234035"/>
                </a:lnTo>
                <a:lnTo>
                  <a:pt x="24904" y="234035"/>
                </a:lnTo>
                <a:lnTo>
                  <a:pt x="20967" y="238036"/>
                </a:lnTo>
                <a:lnTo>
                  <a:pt x="20967" y="247650"/>
                </a:lnTo>
                <a:lnTo>
                  <a:pt x="24904" y="251587"/>
                </a:lnTo>
                <a:lnTo>
                  <a:pt x="34582" y="251587"/>
                </a:lnTo>
                <a:lnTo>
                  <a:pt x="38519" y="247650"/>
                </a:lnTo>
                <a:lnTo>
                  <a:pt x="38519" y="238036"/>
                </a:lnTo>
                <a:close/>
              </a:path>
              <a:path w="59689" h="252094">
                <a:moveTo>
                  <a:pt x="38519" y="166992"/>
                </a:moveTo>
                <a:lnTo>
                  <a:pt x="34582" y="162991"/>
                </a:lnTo>
                <a:lnTo>
                  <a:pt x="24904" y="162991"/>
                </a:lnTo>
                <a:lnTo>
                  <a:pt x="20967" y="166992"/>
                </a:lnTo>
                <a:lnTo>
                  <a:pt x="20967" y="176682"/>
                </a:lnTo>
                <a:lnTo>
                  <a:pt x="24904" y="180543"/>
                </a:lnTo>
                <a:lnTo>
                  <a:pt x="34582" y="180543"/>
                </a:lnTo>
                <a:lnTo>
                  <a:pt x="38519" y="176682"/>
                </a:lnTo>
                <a:lnTo>
                  <a:pt x="38519" y="166992"/>
                </a:lnTo>
                <a:close/>
              </a:path>
              <a:path w="59689" h="252094">
                <a:moveTo>
                  <a:pt x="38519" y="95935"/>
                </a:moveTo>
                <a:lnTo>
                  <a:pt x="34582" y="92011"/>
                </a:lnTo>
                <a:lnTo>
                  <a:pt x="24904" y="92011"/>
                </a:lnTo>
                <a:lnTo>
                  <a:pt x="20967" y="95935"/>
                </a:lnTo>
                <a:lnTo>
                  <a:pt x="20967" y="105625"/>
                </a:lnTo>
                <a:lnTo>
                  <a:pt x="24904" y="109562"/>
                </a:lnTo>
                <a:lnTo>
                  <a:pt x="34582" y="109562"/>
                </a:lnTo>
                <a:lnTo>
                  <a:pt x="38519" y="105625"/>
                </a:lnTo>
                <a:lnTo>
                  <a:pt x="38519" y="95935"/>
                </a:lnTo>
                <a:close/>
              </a:path>
              <a:path w="59689" h="252094">
                <a:moveTo>
                  <a:pt x="59436" y="25908"/>
                </a:moveTo>
                <a:lnTo>
                  <a:pt x="58724" y="22098"/>
                </a:lnTo>
                <a:lnTo>
                  <a:pt x="57048" y="18288"/>
                </a:lnTo>
                <a:lnTo>
                  <a:pt x="55638" y="14719"/>
                </a:lnTo>
                <a:lnTo>
                  <a:pt x="33528" y="0"/>
                </a:lnTo>
                <a:lnTo>
                  <a:pt x="29718" y="0"/>
                </a:lnTo>
                <a:lnTo>
                  <a:pt x="21640" y="0"/>
                </a:lnTo>
                <a:lnTo>
                  <a:pt x="0" y="25908"/>
                </a:lnTo>
                <a:lnTo>
                  <a:pt x="0" y="31597"/>
                </a:lnTo>
                <a:lnTo>
                  <a:pt x="9982" y="52044"/>
                </a:lnTo>
                <a:lnTo>
                  <a:pt x="11417" y="53479"/>
                </a:lnTo>
                <a:lnTo>
                  <a:pt x="13081" y="54406"/>
                </a:lnTo>
                <a:lnTo>
                  <a:pt x="14744" y="55613"/>
                </a:lnTo>
                <a:lnTo>
                  <a:pt x="16408" y="56565"/>
                </a:lnTo>
                <a:lnTo>
                  <a:pt x="19977" y="57988"/>
                </a:lnTo>
                <a:lnTo>
                  <a:pt x="23774" y="58940"/>
                </a:lnTo>
                <a:lnTo>
                  <a:pt x="27584" y="59651"/>
                </a:lnTo>
                <a:lnTo>
                  <a:pt x="31623" y="59651"/>
                </a:lnTo>
                <a:lnTo>
                  <a:pt x="46113" y="54406"/>
                </a:lnTo>
                <a:lnTo>
                  <a:pt x="47790" y="53479"/>
                </a:lnTo>
                <a:lnTo>
                  <a:pt x="49212" y="52044"/>
                </a:lnTo>
                <a:lnTo>
                  <a:pt x="50647" y="50863"/>
                </a:lnTo>
                <a:lnTo>
                  <a:pt x="52057" y="49415"/>
                </a:lnTo>
                <a:lnTo>
                  <a:pt x="54444" y="46329"/>
                </a:lnTo>
                <a:lnTo>
                  <a:pt x="56337" y="43014"/>
                </a:lnTo>
                <a:lnTo>
                  <a:pt x="58483" y="37541"/>
                </a:lnTo>
                <a:lnTo>
                  <a:pt x="58724" y="35648"/>
                </a:lnTo>
                <a:lnTo>
                  <a:pt x="59194" y="33756"/>
                </a:lnTo>
                <a:lnTo>
                  <a:pt x="59436" y="31597"/>
                </a:lnTo>
                <a:lnTo>
                  <a:pt x="59436" y="25908"/>
                </a:lnTo>
                <a:close/>
              </a:path>
            </a:pathLst>
          </a:custGeom>
          <a:solidFill>
            <a:srgbClr val="767A7B"/>
          </a:solidFill>
        </p:spPr>
        <p:txBody>
          <a:bodyPr wrap="square" lIns="0" tIns="0" rIns="0" bIns="0" rtlCol="0"/>
          <a:lstStyle/>
          <a:p>
            <a:endParaRPr/>
          </a:p>
        </p:txBody>
      </p:sp>
      <p:sp>
        <p:nvSpPr>
          <p:cNvPr id="30" name="object 30"/>
          <p:cNvSpPr/>
          <p:nvPr/>
        </p:nvSpPr>
        <p:spPr>
          <a:xfrm>
            <a:off x="4611623" y="2739395"/>
            <a:ext cx="17780" cy="372745"/>
          </a:xfrm>
          <a:custGeom>
            <a:avLst/>
            <a:gdLst/>
            <a:ahLst/>
            <a:cxnLst/>
            <a:rect l="l" t="t" r="r" b="b"/>
            <a:pathLst>
              <a:path w="17779" h="372744">
                <a:moveTo>
                  <a:pt x="13614" y="0"/>
                </a:moveTo>
                <a:lnTo>
                  <a:pt x="3936" y="0"/>
                </a:lnTo>
                <a:lnTo>
                  <a:pt x="0" y="3937"/>
                </a:lnTo>
                <a:lnTo>
                  <a:pt x="0" y="13614"/>
                </a:lnTo>
                <a:lnTo>
                  <a:pt x="3936" y="17551"/>
                </a:lnTo>
                <a:lnTo>
                  <a:pt x="13614" y="17551"/>
                </a:lnTo>
                <a:lnTo>
                  <a:pt x="17551" y="13614"/>
                </a:lnTo>
                <a:lnTo>
                  <a:pt x="17551" y="3937"/>
                </a:lnTo>
                <a:lnTo>
                  <a:pt x="13614" y="0"/>
                </a:lnTo>
                <a:close/>
              </a:path>
              <a:path w="17779" h="372744">
                <a:moveTo>
                  <a:pt x="13614" y="71056"/>
                </a:moveTo>
                <a:lnTo>
                  <a:pt x="3936" y="71056"/>
                </a:lnTo>
                <a:lnTo>
                  <a:pt x="0" y="74980"/>
                </a:lnTo>
                <a:lnTo>
                  <a:pt x="0" y="84607"/>
                </a:lnTo>
                <a:lnTo>
                  <a:pt x="3936" y="88531"/>
                </a:lnTo>
                <a:lnTo>
                  <a:pt x="13614" y="88531"/>
                </a:lnTo>
                <a:lnTo>
                  <a:pt x="17551" y="84607"/>
                </a:lnTo>
                <a:lnTo>
                  <a:pt x="17551" y="74980"/>
                </a:lnTo>
                <a:lnTo>
                  <a:pt x="13614" y="71056"/>
                </a:lnTo>
                <a:close/>
              </a:path>
              <a:path w="17779" h="372744">
                <a:moveTo>
                  <a:pt x="13614" y="142100"/>
                </a:moveTo>
                <a:lnTo>
                  <a:pt x="3936" y="142100"/>
                </a:lnTo>
                <a:lnTo>
                  <a:pt x="0" y="146037"/>
                </a:lnTo>
                <a:lnTo>
                  <a:pt x="0" y="155651"/>
                </a:lnTo>
                <a:lnTo>
                  <a:pt x="3936" y="159575"/>
                </a:lnTo>
                <a:lnTo>
                  <a:pt x="13614" y="159575"/>
                </a:lnTo>
                <a:lnTo>
                  <a:pt x="17551" y="155651"/>
                </a:lnTo>
                <a:lnTo>
                  <a:pt x="17551" y="146037"/>
                </a:lnTo>
                <a:lnTo>
                  <a:pt x="13614" y="142100"/>
                </a:lnTo>
                <a:close/>
              </a:path>
              <a:path w="17779" h="372744">
                <a:moveTo>
                  <a:pt x="13614" y="213080"/>
                </a:moveTo>
                <a:lnTo>
                  <a:pt x="3936" y="213080"/>
                </a:lnTo>
                <a:lnTo>
                  <a:pt x="0" y="217004"/>
                </a:lnTo>
                <a:lnTo>
                  <a:pt x="0" y="226695"/>
                </a:lnTo>
                <a:lnTo>
                  <a:pt x="3936" y="230632"/>
                </a:lnTo>
                <a:lnTo>
                  <a:pt x="13614" y="230632"/>
                </a:lnTo>
                <a:lnTo>
                  <a:pt x="17551" y="226695"/>
                </a:lnTo>
                <a:lnTo>
                  <a:pt x="17551" y="217004"/>
                </a:lnTo>
                <a:lnTo>
                  <a:pt x="13614" y="213080"/>
                </a:lnTo>
                <a:close/>
              </a:path>
              <a:path w="17779" h="372744">
                <a:moveTo>
                  <a:pt x="13614" y="284124"/>
                </a:moveTo>
                <a:lnTo>
                  <a:pt x="3936" y="284124"/>
                </a:lnTo>
                <a:lnTo>
                  <a:pt x="0" y="288061"/>
                </a:lnTo>
                <a:lnTo>
                  <a:pt x="0" y="297751"/>
                </a:lnTo>
                <a:lnTo>
                  <a:pt x="3936" y="301675"/>
                </a:lnTo>
                <a:lnTo>
                  <a:pt x="13614" y="301675"/>
                </a:lnTo>
                <a:lnTo>
                  <a:pt x="17551" y="297751"/>
                </a:lnTo>
                <a:lnTo>
                  <a:pt x="17551" y="288061"/>
                </a:lnTo>
                <a:lnTo>
                  <a:pt x="13614" y="284124"/>
                </a:lnTo>
                <a:close/>
              </a:path>
              <a:path w="17779" h="372744">
                <a:moveTo>
                  <a:pt x="13614" y="355180"/>
                </a:moveTo>
                <a:lnTo>
                  <a:pt x="3936" y="355180"/>
                </a:lnTo>
                <a:lnTo>
                  <a:pt x="0" y="359105"/>
                </a:lnTo>
                <a:lnTo>
                  <a:pt x="0" y="368795"/>
                </a:lnTo>
                <a:lnTo>
                  <a:pt x="3936" y="372732"/>
                </a:lnTo>
                <a:lnTo>
                  <a:pt x="13614" y="372732"/>
                </a:lnTo>
                <a:lnTo>
                  <a:pt x="17551" y="368795"/>
                </a:lnTo>
                <a:lnTo>
                  <a:pt x="17551" y="359105"/>
                </a:lnTo>
                <a:lnTo>
                  <a:pt x="13614" y="355180"/>
                </a:lnTo>
                <a:close/>
              </a:path>
            </a:pathLst>
          </a:custGeom>
          <a:solidFill>
            <a:srgbClr val="767A7B"/>
          </a:solidFill>
        </p:spPr>
        <p:txBody>
          <a:bodyPr wrap="square" lIns="0" tIns="0" rIns="0" bIns="0" rtlCol="0"/>
          <a:lstStyle/>
          <a:p>
            <a:endParaRPr/>
          </a:p>
        </p:txBody>
      </p:sp>
      <p:sp>
        <p:nvSpPr>
          <p:cNvPr id="31" name="object 31"/>
          <p:cNvSpPr/>
          <p:nvPr/>
        </p:nvSpPr>
        <p:spPr>
          <a:xfrm>
            <a:off x="4611623" y="3411556"/>
            <a:ext cx="17780" cy="372745"/>
          </a:xfrm>
          <a:custGeom>
            <a:avLst/>
            <a:gdLst/>
            <a:ahLst/>
            <a:cxnLst/>
            <a:rect l="l" t="t" r="r" b="b"/>
            <a:pathLst>
              <a:path w="17779" h="372745">
                <a:moveTo>
                  <a:pt x="13614" y="0"/>
                </a:moveTo>
                <a:lnTo>
                  <a:pt x="3936" y="0"/>
                </a:lnTo>
                <a:lnTo>
                  <a:pt x="0" y="3937"/>
                </a:lnTo>
                <a:lnTo>
                  <a:pt x="0" y="13627"/>
                </a:lnTo>
                <a:lnTo>
                  <a:pt x="3936" y="17551"/>
                </a:lnTo>
                <a:lnTo>
                  <a:pt x="13614" y="17551"/>
                </a:lnTo>
                <a:lnTo>
                  <a:pt x="17551" y="13627"/>
                </a:lnTo>
                <a:lnTo>
                  <a:pt x="17551" y="3937"/>
                </a:lnTo>
                <a:lnTo>
                  <a:pt x="13614" y="0"/>
                </a:lnTo>
                <a:close/>
              </a:path>
              <a:path w="17779" h="372745">
                <a:moveTo>
                  <a:pt x="13614" y="71056"/>
                </a:moveTo>
                <a:lnTo>
                  <a:pt x="3936" y="71056"/>
                </a:lnTo>
                <a:lnTo>
                  <a:pt x="0" y="74980"/>
                </a:lnTo>
                <a:lnTo>
                  <a:pt x="0" y="84670"/>
                </a:lnTo>
                <a:lnTo>
                  <a:pt x="3936" y="88607"/>
                </a:lnTo>
                <a:lnTo>
                  <a:pt x="13614" y="88607"/>
                </a:lnTo>
                <a:lnTo>
                  <a:pt x="17551" y="84670"/>
                </a:lnTo>
                <a:lnTo>
                  <a:pt x="17551" y="74980"/>
                </a:lnTo>
                <a:lnTo>
                  <a:pt x="13614" y="71056"/>
                </a:lnTo>
                <a:close/>
              </a:path>
              <a:path w="17779" h="372745">
                <a:moveTo>
                  <a:pt x="13614" y="142036"/>
                </a:moveTo>
                <a:lnTo>
                  <a:pt x="3936" y="142036"/>
                </a:lnTo>
                <a:lnTo>
                  <a:pt x="0" y="145961"/>
                </a:lnTo>
                <a:lnTo>
                  <a:pt x="0" y="155651"/>
                </a:lnTo>
                <a:lnTo>
                  <a:pt x="3936" y="159651"/>
                </a:lnTo>
                <a:lnTo>
                  <a:pt x="13614" y="159651"/>
                </a:lnTo>
                <a:lnTo>
                  <a:pt x="17551" y="155651"/>
                </a:lnTo>
                <a:lnTo>
                  <a:pt x="17551" y="145961"/>
                </a:lnTo>
                <a:lnTo>
                  <a:pt x="13614" y="142036"/>
                </a:lnTo>
                <a:close/>
              </a:path>
              <a:path w="17779" h="372745">
                <a:moveTo>
                  <a:pt x="13614" y="213080"/>
                </a:moveTo>
                <a:lnTo>
                  <a:pt x="3936" y="213080"/>
                </a:lnTo>
                <a:lnTo>
                  <a:pt x="0" y="217004"/>
                </a:lnTo>
                <a:lnTo>
                  <a:pt x="0" y="226695"/>
                </a:lnTo>
                <a:lnTo>
                  <a:pt x="3936" y="230632"/>
                </a:lnTo>
                <a:lnTo>
                  <a:pt x="13614" y="230632"/>
                </a:lnTo>
                <a:lnTo>
                  <a:pt x="17551" y="226695"/>
                </a:lnTo>
                <a:lnTo>
                  <a:pt x="17551" y="217004"/>
                </a:lnTo>
                <a:lnTo>
                  <a:pt x="13614" y="213080"/>
                </a:lnTo>
                <a:close/>
              </a:path>
              <a:path w="17779" h="372745">
                <a:moveTo>
                  <a:pt x="13614" y="284137"/>
                </a:moveTo>
                <a:lnTo>
                  <a:pt x="3936" y="284137"/>
                </a:lnTo>
                <a:lnTo>
                  <a:pt x="0" y="288061"/>
                </a:lnTo>
                <a:lnTo>
                  <a:pt x="0" y="297751"/>
                </a:lnTo>
                <a:lnTo>
                  <a:pt x="3936" y="301688"/>
                </a:lnTo>
                <a:lnTo>
                  <a:pt x="13614" y="301688"/>
                </a:lnTo>
                <a:lnTo>
                  <a:pt x="17551" y="297751"/>
                </a:lnTo>
                <a:lnTo>
                  <a:pt x="17551" y="288061"/>
                </a:lnTo>
                <a:lnTo>
                  <a:pt x="13614" y="284137"/>
                </a:lnTo>
                <a:close/>
              </a:path>
              <a:path w="17779" h="372745">
                <a:moveTo>
                  <a:pt x="13614" y="355180"/>
                </a:moveTo>
                <a:lnTo>
                  <a:pt x="3936" y="355180"/>
                </a:lnTo>
                <a:lnTo>
                  <a:pt x="0" y="359117"/>
                </a:lnTo>
                <a:lnTo>
                  <a:pt x="0" y="368795"/>
                </a:lnTo>
                <a:lnTo>
                  <a:pt x="3936" y="372732"/>
                </a:lnTo>
                <a:lnTo>
                  <a:pt x="13614" y="372732"/>
                </a:lnTo>
                <a:lnTo>
                  <a:pt x="17551" y="368795"/>
                </a:lnTo>
                <a:lnTo>
                  <a:pt x="17551" y="359117"/>
                </a:lnTo>
                <a:lnTo>
                  <a:pt x="13614" y="355180"/>
                </a:lnTo>
                <a:close/>
              </a:path>
            </a:pathLst>
          </a:custGeom>
          <a:solidFill>
            <a:srgbClr val="767A7B"/>
          </a:solidFill>
        </p:spPr>
        <p:txBody>
          <a:bodyPr wrap="square" lIns="0" tIns="0" rIns="0" bIns="0" rtlCol="0"/>
          <a:lstStyle/>
          <a:p>
            <a:endParaRPr/>
          </a:p>
        </p:txBody>
      </p:sp>
      <p:grpSp>
        <p:nvGrpSpPr>
          <p:cNvPr id="32" name="object 32"/>
          <p:cNvGrpSpPr/>
          <p:nvPr/>
        </p:nvGrpSpPr>
        <p:grpSpPr>
          <a:xfrm>
            <a:off x="4565218" y="4503284"/>
            <a:ext cx="110489" cy="432434"/>
            <a:chOff x="4565218" y="4503284"/>
            <a:chExt cx="110489" cy="432434"/>
          </a:xfrm>
        </p:grpSpPr>
        <p:sp>
          <p:nvSpPr>
            <p:cNvPr id="33" name="object 33"/>
            <p:cNvSpPr/>
            <p:nvPr/>
          </p:nvSpPr>
          <p:spPr>
            <a:xfrm>
              <a:off x="4590681" y="4609960"/>
              <a:ext cx="59690" cy="325755"/>
            </a:xfrm>
            <a:custGeom>
              <a:avLst/>
              <a:gdLst/>
              <a:ahLst/>
              <a:cxnLst/>
              <a:rect l="l" t="t" r="r" b="b"/>
              <a:pathLst>
                <a:path w="59689" h="325754">
                  <a:moveTo>
                    <a:pt x="38493" y="217081"/>
                  </a:moveTo>
                  <a:lnTo>
                    <a:pt x="34556" y="213144"/>
                  </a:lnTo>
                  <a:lnTo>
                    <a:pt x="24879" y="213144"/>
                  </a:lnTo>
                  <a:lnTo>
                    <a:pt x="20942" y="217081"/>
                  </a:lnTo>
                  <a:lnTo>
                    <a:pt x="20942" y="226771"/>
                  </a:lnTo>
                  <a:lnTo>
                    <a:pt x="24879" y="230695"/>
                  </a:lnTo>
                  <a:lnTo>
                    <a:pt x="34556" y="230695"/>
                  </a:lnTo>
                  <a:lnTo>
                    <a:pt x="38493" y="226771"/>
                  </a:lnTo>
                  <a:lnTo>
                    <a:pt x="38493" y="217081"/>
                  </a:lnTo>
                  <a:close/>
                </a:path>
                <a:path w="59689" h="325754">
                  <a:moveTo>
                    <a:pt x="38493" y="146024"/>
                  </a:moveTo>
                  <a:lnTo>
                    <a:pt x="34556" y="142087"/>
                  </a:lnTo>
                  <a:lnTo>
                    <a:pt x="24879" y="142087"/>
                  </a:lnTo>
                  <a:lnTo>
                    <a:pt x="20942" y="146024"/>
                  </a:lnTo>
                  <a:lnTo>
                    <a:pt x="20942" y="155714"/>
                  </a:lnTo>
                  <a:lnTo>
                    <a:pt x="24879" y="159639"/>
                  </a:lnTo>
                  <a:lnTo>
                    <a:pt x="34556" y="159639"/>
                  </a:lnTo>
                  <a:lnTo>
                    <a:pt x="38493" y="155714"/>
                  </a:lnTo>
                  <a:lnTo>
                    <a:pt x="38493" y="146024"/>
                  </a:lnTo>
                  <a:close/>
                </a:path>
                <a:path w="59689" h="325754">
                  <a:moveTo>
                    <a:pt x="38493" y="74980"/>
                  </a:moveTo>
                  <a:lnTo>
                    <a:pt x="34556" y="71043"/>
                  </a:lnTo>
                  <a:lnTo>
                    <a:pt x="24879" y="71043"/>
                  </a:lnTo>
                  <a:lnTo>
                    <a:pt x="20942" y="74980"/>
                  </a:lnTo>
                  <a:lnTo>
                    <a:pt x="20942" y="84670"/>
                  </a:lnTo>
                  <a:lnTo>
                    <a:pt x="24879" y="88595"/>
                  </a:lnTo>
                  <a:lnTo>
                    <a:pt x="34556" y="88595"/>
                  </a:lnTo>
                  <a:lnTo>
                    <a:pt x="38493" y="84670"/>
                  </a:lnTo>
                  <a:lnTo>
                    <a:pt x="38493" y="74980"/>
                  </a:lnTo>
                  <a:close/>
                </a:path>
                <a:path w="59689" h="325754">
                  <a:moveTo>
                    <a:pt x="38493" y="7581"/>
                  </a:moveTo>
                  <a:lnTo>
                    <a:pt x="38290" y="6464"/>
                  </a:lnTo>
                  <a:lnTo>
                    <a:pt x="37795" y="5397"/>
                  </a:lnTo>
                  <a:lnTo>
                    <a:pt x="37376" y="4343"/>
                  </a:lnTo>
                  <a:lnTo>
                    <a:pt x="36741" y="3365"/>
                  </a:lnTo>
                  <a:lnTo>
                    <a:pt x="35902" y="2590"/>
                  </a:lnTo>
                  <a:lnTo>
                    <a:pt x="34213" y="914"/>
                  </a:lnTo>
                  <a:lnTo>
                    <a:pt x="32029" y="0"/>
                  </a:lnTo>
                  <a:lnTo>
                    <a:pt x="29718" y="0"/>
                  </a:lnTo>
                  <a:lnTo>
                    <a:pt x="28524" y="0"/>
                  </a:lnTo>
                  <a:lnTo>
                    <a:pt x="20942" y="7581"/>
                  </a:lnTo>
                  <a:lnTo>
                    <a:pt x="20942" y="9893"/>
                  </a:lnTo>
                  <a:lnTo>
                    <a:pt x="21361" y="11582"/>
                  </a:lnTo>
                  <a:lnTo>
                    <a:pt x="21780" y="12636"/>
                  </a:lnTo>
                  <a:lnTo>
                    <a:pt x="22072" y="13119"/>
                  </a:lnTo>
                  <a:lnTo>
                    <a:pt x="22415" y="13614"/>
                  </a:lnTo>
                  <a:lnTo>
                    <a:pt x="22694" y="14109"/>
                  </a:lnTo>
                  <a:lnTo>
                    <a:pt x="23114" y="14528"/>
                  </a:lnTo>
                  <a:lnTo>
                    <a:pt x="23469" y="14947"/>
                  </a:lnTo>
                  <a:lnTo>
                    <a:pt x="23888" y="15367"/>
                  </a:lnTo>
                  <a:lnTo>
                    <a:pt x="24307" y="15722"/>
                  </a:lnTo>
                  <a:lnTo>
                    <a:pt x="24803" y="16078"/>
                  </a:lnTo>
                  <a:lnTo>
                    <a:pt x="25781" y="16637"/>
                  </a:lnTo>
                  <a:lnTo>
                    <a:pt x="26352" y="16840"/>
                  </a:lnTo>
                  <a:lnTo>
                    <a:pt x="27406" y="17272"/>
                  </a:lnTo>
                  <a:lnTo>
                    <a:pt x="27965" y="17335"/>
                  </a:lnTo>
                  <a:lnTo>
                    <a:pt x="29083" y="17614"/>
                  </a:lnTo>
                  <a:lnTo>
                    <a:pt x="30276" y="17614"/>
                  </a:lnTo>
                  <a:lnTo>
                    <a:pt x="31407" y="17335"/>
                  </a:lnTo>
                  <a:lnTo>
                    <a:pt x="31965" y="17272"/>
                  </a:lnTo>
                  <a:lnTo>
                    <a:pt x="33578" y="16637"/>
                  </a:lnTo>
                  <a:lnTo>
                    <a:pt x="38290" y="10452"/>
                  </a:lnTo>
                  <a:lnTo>
                    <a:pt x="38430" y="9893"/>
                  </a:lnTo>
                  <a:lnTo>
                    <a:pt x="38493" y="9334"/>
                  </a:lnTo>
                  <a:lnTo>
                    <a:pt x="38493" y="7581"/>
                  </a:lnTo>
                  <a:close/>
                </a:path>
                <a:path w="59689" h="325754">
                  <a:moveTo>
                    <a:pt x="59436" y="291579"/>
                  </a:moveTo>
                  <a:lnTo>
                    <a:pt x="58724" y="287769"/>
                  </a:lnTo>
                  <a:lnTo>
                    <a:pt x="57048" y="283959"/>
                  </a:lnTo>
                  <a:lnTo>
                    <a:pt x="55638" y="280390"/>
                  </a:lnTo>
                  <a:lnTo>
                    <a:pt x="33528" y="265671"/>
                  </a:lnTo>
                  <a:lnTo>
                    <a:pt x="29718" y="265671"/>
                  </a:lnTo>
                  <a:lnTo>
                    <a:pt x="21640" y="265671"/>
                  </a:lnTo>
                  <a:lnTo>
                    <a:pt x="0" y="291579"/>
                  </a:lnTo>
                  <a:lnTo>
                    <a:pt x="0" y="297268"/>
                  </a:lnTo>
                  <a:lnTo>
                    <a:pt x="9982" y="317715"/>
                  </a:lnTo>
                  <a:lnTo>
                    <a:pt x="11417" y="319151"/>
                  </a:lnTo>
                  <a:lnTo>
                    <a:pt x="13081" y="320078"/>
                  </a:lnTo>
                  <a:lnTo>
                    <a:pt x="14744" y="321284"/>
                  </a:lnTo>
                  <a:lnTo>
                    <a:pt x="16408" y="322237"/>
                  </a:lnTo>
                  <a:lnTo>
                    <a:pt x="19977" y="323659"/>
                  </a:lnTo>
                  <a:lnTo>
                    <a:pt x="23774" y="324612"/>
                  </a:lnTo>
                  <a:lnTo>
                    <a:pt x="27584" y="325323"/>
                  </a:lnTo>
                  <a:lnTo>
                    <a:pt x="31623" y="325323"/>
                  </a:lnTo>
                  <a:lnTo>
                    <a:pt x="46113" y="320078"/>
                  </a:lnTo>
                  <a:lnTo>
                    <a:pt x="47790" y="319151"/>
                  </a:lnTo>
                  <a:lnTo>
                    <a:pt x="49212" y="317715"/>
                  </a:lnTo>
                  <a:lnTo>
                    <a:pt x="50647" y="316534"/>
                  </a:lnTo>
                  <a:lnTo>
                    <a:pt x="52057" y="315087"/>
                  </a:lnTo>
                  <a:lnTo>
                    <a:pt x="54444" y="312000"/>
                  </a:lnTo>
                  <a:lnTo>
                    <a:pt x="56349" y="308686"/>
                  </a:lnTo>
                  <a:lnTo>
                    <a:pt x="58483" y="303212"/>
                  </a:lnTo>
                  <a:lnTo>
                    <a:pt x="58724" y="301332"/>
                  </a:lnTo>
                  <a:lnTo>
                    <a:pt x="59194" y="299427"/>
                  </a:lnTo>
                  <a:lnTo>
                    <a:pt x="59436" y="297268"/>
                  </a:lnTo>
                  <a:lnTo>
                    <a:pt x="59436" y="291579"/>
                  </a:lnTo>
                  <a:close/>
                </a:path>
              </a:pathLst>
            </a:custGeom>
            <a:solidFill>
              <a:srgbClr val="767A7B"/>
            </a:solidFill>
          </p:spPr>
          <p:txBody>
            <a:bodyPr wrap="square" lIns="0" tIns="0" rIns="0" bIns="0" rtlCol="0"/>
            <a:lstStyle/>
            <a:p>
              <a:endParaRPr/>
            </a:p>
          </p:txBody>
        </p:sp>
        <p:pic>
          <p:nvPicPr>
            <p:cNvPr id="34" name="object 34"/>
            <p:cNvPicPr/>
            <p:nvPr/>
          </p:nvPicPr>
          <p:blipFill>
            <a:blip r:embed="rId6" cstate="print"/>
            <a:stretch>
              <a:fillRect/>
            </a:stretch>
          </p:blipFill>
          <p:spPr>
            <a:xfrm>
              <a:off x="4565218" y="4545768"/>
              <a:ext cx="110324" cy="110324"/>
            </a:xfrm>
            <a:prstGeom prst="rect">
              <a:avLst/>
            </a:prstGeom>
          </p:spPr>
        </p:pic>
        <p:sp>
          <p:nvSpPr>
            <p:cNvPr id="35" name="object 35"/>
            <p:cNvSpPr/>
            <p:nvPr/>
          </p:nvSpPr>
          <p:spPr>
            <a:xfrm>
              <a:off x="4611624" y="4503284"/>
              <a:ext cx="17780" cy="17780"/>
            </a:xfrm>
            <a:custGeom>
              <a:avLst/>
              <a:gdLst/>
              <a:ahLst/>
              <a:cxnLst/>
              <a:rect l="l" t="t" r="r" b="b"/>
              <a:pathLst>
                <a:path w="17779" h="17779">
                  <a:moveTo>
                    <a:pt x="9334" y="0"/>
                  </a:moveTo>
                  <a:lnTo>
                    <a:pt x="8140" y="0"/>
                  </a:lnTo>
                  <a:lnTo>
                    <a:pt x="7023" y="279"/>
                  </a:lnTo>
                  <a:lnTo>
                    <a:pt x="6464" y="342"/>
                  </a:lnTo>
                  <a:lnTo>
                    <a:pt x="5410" y="774"/>
                  </a:lnTo>
                  <a:lnTo>
                    <a:pt x="4838" y="977"/>
                  </a:lnTo>
                  <a:lnTo>
                    <a:pt x="3860" y="1536"/>
                  </a:lnTo>
                  <a:lnTo>
                    <a:pt x="3365" y="1892"/>
                  </a:lnTo>
                  <a:lnTo>
                    <a:pt x="2946" y="2247"/>
                  </a:lnTo>
                  <a:lnTo>
                    <a:pt x="2527" y="2666"/>
                  </a:lnTo>
                  <a:lnTo>
                    <a:pt x="2171" y="3086"/>
                  </a:lnTo>
                  <a:lnTo>
                    <a:pt x="1752" y="3505"/>
                  </a:lnTo>
                  <a:lnTo>
                    <a:pt x="1473" y="4000"/>
                  </a:lnTo>
                  <a:lnTo>
                    <a:pt x="1130" y="4495"/>
                  </a:lnTo>
                  <a:lnTo>
                    <a:pt x="838" y="4978"/>
                  </a:lnTo>
                  <a:lnTo>
                    <a:pt x="419" y="6032"/>
                  </a:lnTo>
                  <a:lnTo>
                    <a:pt x="0" y="7721"/>
                  </a:lnTo>
                  <a:lnTo>
                    <a:pt x="0" y="10032"/>
                  </a:lnTo>
                  <a:lnTo>
                    <a:pt x="7581" y="17614"/>
                  </a:lnTo>
                  <a:lnTo>
                    <a:pt x="8775" y="17614"/>
                  </a:lnTo>
                  <a:lnTo>
                    <a:pt x="11087" y="17614"/>
                  </a:lnTo>
                  <a:lnTo>
                    <a:pt x="13271" y="16700"/>
                  </a:lnTo>
                  <a:lnTo>
                    <a:pt x="14960" y="15024"/>
                  </a:lnTo>
                  <a:lnTo>
                    <a:pt x="15798" y="14249"/>
                  </a:lnTo>
                  <a:lnTo>
                    <a:pt x="16433" y="13271"/>
                  </a:lnTo>
                  <a:lnTo>
                    <a:pt x="16852" y="12217"/>
                  </a:lnTo>
                  <a:lnTo>
                    <a:pt x="17348" y="11150"/>
                  </a:lnTo>
                  <a:lnTo>
                    <a:pt x="17551" y="10032"/>
                  </a:lnTo>
                  <a:lnTo>
                    <a:pt x="17551" y="8280"/>
                  </a:lnTo>
                  <a:lnTo>
                    <a:pt x="17487" y="7721"/>
                  </a:lnTo>
                  <a:lnTo>
                    <a:pt x="17348" y="7162"/>
                  </a:lnTo>
                  <a:lnTo>
                    <a:pt x="17271" y="6591"/>
                  </a:lnTo>
                  <a:lnTo>
                    <a:pt x="10464" y="279"/>
                  </a:lnTo>
                  <a:lnTo>
                    <a:pt x="9334" y="0"/>
                  </a:lnTo>
                  <a:close/>
                </a:path>
              </a:pathLst>
            </a:custGeom>
            <a:solidFill>
              <a:srgbClr val="767A7B"/>
            </a:solidFill>
          </p:spPr>
          <p:txBody>
            <a:bodyPr wrap="square" lIns="0" tIns="0" rIns="0" bIns="0" rtlCol="0"/>
            <a:lstStyle/>
            <a:p>
              <a:endParaRPr/>
            </a:p>
          </p:txBody>
        </p:sp>
      </p:grpSp>
      <p:grpSp>
        <p:nvGrpSpPr>
          <p:cNvPr id="36" name="object 36"/>
          <p:cNvGrpSpPr/>
          <p:nvPr/>
        </p:nvGrpSpPr>
        <p:grpSpPr>
          <a:xfrm>
            <a:off x="447037" y="3689649"/>
            <a:ext cx="3949065" cy="574040"/>
            <a:chOff x="447037" y="3689649"/>
            <a:chExt cx="3949065" cy="574040"/>
          </a:xfrm>
        </p:grpSpPr>
        <p:pic>
          <p:nvPicPr>
            <p:cNvPr id="37" name="object 37"/>
            <p:cNvPicPr/>
            <p:nvPr/>
          </p:nvPicPr>
          <p:blipFill>
            <a:blip r:embed="rId8" cstate="print"/>
            <a:stretch>
              <a:fillRect/>
            </a:stretch>
          </p:blipFill>
          <p:spPr>
            <a:xfrm>
              <a:off x="447037" y="3689649"/>
              <a:ext cx="3948507" cy="573668"/>
            </a:xfrm>
            <a:prstGeom prst="rect">
              <a:avLst/>
            </a:prstGeom>
          </p:spPr>
        </p:pic>
        <p:pic>
          <p:nvPicPr>
            <p:cNvPr id="38" name="object 38"/>
            <p:cNvPicPr/>
            <p:nvPr/>
          </p:nvPicPr>
          <p:blipFill>
            <a:blip r:embed="rId9" cstate="print"/>
            <a:stretch>
              <a:fillRect/>
            </a:stretch>
          </p:blipFill>
          <p:spPr>
            <a:xfrm>
              <a:off x="3891241" y="3720706"/>
              <a:ext cx="426554" cy="426580"/>
            </a:xfrm>
            <a:prstGeom prst="rect">
              <a:avLst/>
            </a:prstGeom>
          </p:spPr>
        </p:pic>
        <p:sp>
          <p:nvSpPr>
            <p:cNvPr id="39" name="object 39"/>
            <p:cNvSpPr/>
            <p:nvPr/>
          </p:nvSpPr>
          <p:spPr>
            <a:xfrm>
              <a:off x="3900340" y="3729834"/>
              <a:ext cx="408940" cy="408940"/>
            </a:xfrm>
            <a:custGeom>
              <a:avLst/>
              <a:gdLst/>
              <a:ahLst/>
              <a:cxnLst/>
              <a:rect l="l" t="t" r="r" b="b"/>
              <a:pathLst>
                <a:path w="408939" h="408939">
                  <a:moveTo>
                    <a:pt x="204177" y="0"/>
                  </a:moveTo>
                  <a:lnTo>
                    <a:pt x="157362" y="5392"/>
                  </a:lnTo>
                  <a:lnTo>
                    <a:pt x="114386" y="20753"/>
                  </a:lnTo>
                  <a:lnTo>
                    <a:pt x="76475" y="44855"/>
                  </a:lnTo>
                  <a:lnTo>
                    <a:pt x="44855" y="76475"/>
                  </a:lnTo>
                  <a:lnTo>
                    <a:pt x="20753" y="114386"/>
                  </a:lnTo>
                  <a:lnTo>
                    <a:pt x="5392" y="157362"/>
                  </a:lnTo>
                  <a:lnTo>
                    <a:pt x="0" y="204177"/>
                  </a:lnTo>
                  <a:lnTo>
                    <a:pt x="5392" y="250993"/>
                  </a:lnTo>
                  <a:lnTo>
                    <a:pt x="20753" y="293969"/>
                  </a:lnTo>
                  <a:lnTo>
                    <a:pt x="44855" y="331880"/>
                  </a:lnTo>
                  <a:lnTo>
                    <a:pt x="76475" y="363499"/>
                  </a:lnTo>
                  <a:lnTo>
                    <a:pt x="114386" y="387602"/>
                  </a:lnTo>
                  <a:lnTo>
                    <a:pt x="157362" y="402963"/>
                  </a:lnTo>
                  <a:lnTo>
                    <a:pt x="204177" y="408355"/>
                  </a:lnTo>
                  <a:lnTo>
                    <a:pt x="250993" y="402963"/>
                  </a:lnTo>
                  <a:lnTo>
                    <a:pt x="293969" y="387602"/>
                  </a:lnTo>
                  <a:lnTo>
                    <a:pt x="331880" y="363499"/>
                  </a:lnTo>
                  <a:lnTo>
                    <a:pt x="363499" y="331880"/>
                  </a:lnTo>
                  <a:lnTo>
                    <a:pt x="387602" y="293969"/>
                  </a:lnTo>
                  <a:lnTo>
                    <a:pt x="402963" y="250993"/>
                  </a:lnTo>
                  <a:lnTo>
                    <a:pt x="408355" y="204177"/>
                  </a:lnTo>
                  <a:lnTo>
                    <a:pt x="402963" y="157362"/>
                  </a:lnTo>
                  <a:lnTo>
                    <a:pt x="387602" y="114386"/>
                  </a:lnTo>
                  <a:lnTo>
                    <a:pt x="363499" y="76475"/>
                  </a:lnTo>
                  <a:lnTo>
                    <a:pt x="331880" y="44855"/>
                  </a:lnTo>
                  <a:lnTo>
                    <a:pt x="293969" y="20753"/>
                  </a:lnTo>
                  <a:lnTo>
                    <a:pt x="250993" y="5392"/>
                  </a:lnTo>
                  <a:lnTo>
                    <a:pt x="204177" y="0"/>
                  </a:lnTo>
                  <a:close/>
                </a:path>
              </a:pathLst>
            </a:custGeom>
            <a:solidFill>
              <a:srgbClr val="ECECEB"/>
            </a:solidFill>
          </p:spPr>
          <p:txBody>
            <a:bodyPr wrap="square" lIns="0" tIns="0" rIns="0" bIns="0" rtlCol="0"/>
            <a:lstStyle/>
            <a:p>
              <a:endParaRPr/>
            </a:p>
          </p:txBody>
        </p:sp>
      </p:grpSp>
      <p:grpSp>
        <p:nvGrpSpPr>
          <p:cNvPr id="40" name="object 40"/>
          <p:cNvGrpSpPr/>
          <p:nvPr/>
        </p:nvGrpSpPr>
        <p:grpSpPr>
          <a:xfrm>
            <a:off x="447037" y="3017478"/>
            <a:ext cx="3949065" cy="574040"/>
            <a:chOff x="447037" y="3017478"/>
            <a:chExt cx="3949065" cy="574040"/>
          </a:xfrm>
        </p:grpSpPr>
        <p:pic>
          <p:nvPicPr>
            <p:cNvPr id="41" name="object 41"/>
            <p:cNvPicPr/>
            <p:nvPr/>
          </p:nvPicPr>
          <p:blipFill>
            <a:blip r:embed="rId10" cstate="print"/>
            <a:stretch>
              <a:fillRect/>
            </a:stretch>
          </p:blipFill>
          <p:spPr>
            <a:xfrm>
              <a:off x="447037" y="3017478"/>
              <a:ext cx="3948507" cy="573668"/>
            </a:xfrm>
            <a:prstGeom prst="rect">
              <a:avLst/>
            </a:prstGeom>
          </p:spPr>
        </p:pic>
        <p:pic>
          <p:nvPicPr>
            <p:cNvPr id="42" name="object 42"/>
            <p:cNvPicPr/>
            <p:nvPr/>
          </p:nvPicPr>
          <p:blipFill>
            <a:blip r:embed="rId11" cstate="print"/>
            <a:stretch>
              <a:fillRect/>
            </a:stretch>
          </p:blipFill>
          <p:spPr>
            <a:xfrm>
              <a:off x="3891241" y="3048533"/>
              <a:ext cx="426554" cy="426580"/>
            </a:xfrm>
            <a:prstGeom prst="rect">
              <a:avLst/>
            </a:prstGeom>
          </p:spPr>
        </p:pic>
        <p:sp>
          <p:nvSpPr>
            <p:cNvPr id="43" name="object 43"/>
            <p:cNvSpPr/>
            <p:nvPr/>
          </p:nvSpPr>
          <p:spPr>
            <a:xfrm>
              <a:off x="3900340" y="3057663"/>
              <a:ext cx="408940" cy="408940"/>
            </a:xfrm>
            <a:custGeom>
              <a:avLst/>
              <a:gdLst/>
              <a:ahLst/>
              <a:cxnLst/>
              <a:rect l="l" t="t" r="r" b="b"/>
              <a:pathLst>
                <a:path w="408939" h="408939">
                  <a:moveTo>
                    <a:pt x="204177" y="0"/>
                  </a:moveTo>
                  <a:lnTo>
                    <a:pt x="157362" y="5392"/>
                  </a:lnTo>
                  <a:lnTo>
                    <a:pt x="114386" y="20753"/>
                  </a:lnTo>
                  <a:lnTo>
                    <a:pt x="76475" y="44855"/>
                  </a:lnTo>
                  <a:lnTo>
                    <a:pt x="44855" y="76475"/>
                  </a:lnTo>
                  <a:lnTo>
                    <a:pt x="20753" y="114386"/>
                  </a:lnTo>
                  <a:lnTo>
                    <a:pt x="5392" y="157362"/>
                  </a:lnTo>
                  <a:lnTo>
                    <a:pt x="0" y="204177"/>
                  </a:lnTo>
                  <a:lnTo>
                    <a:pt x="5392" y="250993"/>
                  </a:lnTo>
                  <a:lnTo>
                    <a:pt x="20753" y="293969"/>
                  </a:lnTo>
                  <a:lnTo>
                    <a:pt x="44855" y="331880"/>
                  </a:lnTo>
                  <a:lnTo>
                    <a:pt x="76475" y="363499"/>
                  </a:lnTo>
                  <a:lnTo>
                    <a:pt x="114386" y="387602"/>
                  </a:lnTo>
                  <a:lnTo>
                    <a:pt x="157362" y="402963"/>
                  </a:lnTo>
                  <a:lnTo>
                    <a:pt x="204177" y="408355"/>
                  </a:lnTo>
                  <a:lnTo>
                    <a:pt x="250993" y="402963"/>
                  </a:lnTo>
                  <a:lnTo>
                    <a:pt x="293969" y="387602"/>
                  </a:lnTo>
                  <a:lnTo>
                    <a:pt x="331880" y="363499"/>
                  </a:lnTo>
                  <a:lnTo>
                    <a:pt x="363499" y="331880"/>
                  </a:lnTo>
                  <a:lnTo>
                    <a:pt x="387602" y="293969"/>
                  </a:lnTo>
                  <a:lnTo>
                    <a:pt x="402963" y="250993"/>
                  </a:lnTo>
                  <a:lnTo>
                    <a:pt x="408355" y="204177"/>
                  </a:lnTo>
                  <a:lnTo>
                    <a:pt x="402963" y="157362"/>
                  </a:lnTo>
                  <a:lnTo>
                    <a:pt x="387602" y="114386"/>
                  </a:lnTo>
                  <a:lnTo>
                    <a:pt x="363499" y="76475"/>
                  </a:lnTo>
                  <a:lnTo>
                    <a:pt x="331880" y="44855"/>
                  </a:lnTo>
                  <a:lnTo>
                    <a:pt x="293969" y="20753"/>
                  </a:lnTo>
                  <a:lnTo>
                    <a:pt x="250993" y="5392"/>
                  </a:lnTo>
                  <a:lnTo>
                    <a:pt x="204177" y="0"/>
                  </a:lnTo>
                  <a:close/>
                </a:path>
              </a:pathLst>
            </a:custGeom>
            <a:solidFill>
              <a:srgbClr val="ECECEB"/>
            </a:solidFill>
          </p:spPr>
          <p:txBody>
            <a:bodyPr wrap="square" lIns="0" tIns="0" rIns="0" bIns="0" rtlCol="0"/>
            <a:lstStyle/>
            <a:p>
              <a:endParaRPr/>
            </a:p>
          </p:txBody>
        </p:sp>
      </p:grpSp>
      <p:grpSp>
        <p:nvGrpSpPr>
          <p:cNvPr id="44" name="object 44"/>
          <p:cNvGrpSpPr/>
          <p:nvPr/>
        </p:nvGrpSpPr>
        <p:grpSpPr>
          <a:xfrm>
            <a:off x="447038" y="2345291"/>
            <a:ext cx="3949065" cy="574675"/>
            <a:chOff x="447038" y="2345291"/>
            <a:chExt cx="3949065" cy="574675"/>
          </a:xfrm>
        </p:grpSpPr>
        <p:pic>
          <p:nvPicPr>
            <p:cNvPr id="45" name="object 45"/>
            <p:cNvPicPr/>
            <p:nvPr/>
          </p:nvPicPr>
          <p:blipFill>
            <a:blip r:embed="rId12" cstate="print"/>
            <a:stretch>
              <a:fillRect/>
            </a:stretch>
          </p:blipFill>
          <p:spPr>
            <a:xfrm>
              <a:off x="447038" y="2345291"/>
              <a:ext cx="3948506" cy="574485"/>
            </a:xfrm>
            <a:prstGeom prst="rect">
              <a:avLst/>
            </a:prstGeom>
          </p:spPr>
        </p:pic>
        <p:pic>
          <p:nvPicPr>
            <p:cNvPr id="46" name="object 46"/>
            <p:cNvPicPr/>
            <p:nvPr/>
          </p:nvPicPr>
          <p:blipFill>
            <a:blip r:embed="rId13" cstate="print"/>
            <a:stretch>
              <a:fillRect/>
            </a:stretch>
          </p:blipFill>
          <p:spPr>
            <a:xfrm>
              <a:off x="3891242" y="2376360"/>
              <a:ext cx="426554" cy="426580"/>
            </a:xfrm>
            <a:prstGeom prst="rect">
              <a:avLst/>
            </a:prstGeom>
          </p:spPr>
        </p:pic>
        <p:sp>
          <p:nvSpPr>
            <p:cNvPr id="47" name="object 47"/>
            <p:cNvSpPr/>
            <p:nvPr/>
          </p:nvSpPr>
          <p:spPr>
            <a:xfrm>
              <a:off x="3900340" y="2385493"/>
              <a:ext cx="408940" cy="408940"/>
            </a:xfrm>
            <a:custGeom>
              <a:avLst/>
              <a:gdLst/>
              <a:ahLst/>
              <a:cxnLst/>
              <a:rect l="l" t="t" r="r" b="b"/>
              <a:pathLst>
                <a:path w="408939" h="408939">
                  <a:moveTo>
                    <a:pt x="204177" y="0"/>
                  </a:moveTo>
                  <a:lnTo>
                    <a:pt x="157362" y="5392"/>
                  </a:lnTo>
                  <a:lnTo>
                    <a:pt x="114386" y="20753"/>
                  </a:lnTo>
                  <a:lnTo>
                    <a:pt x="76475" y="44855"/>
                  </a:lnTo>
                  <a:lnTo>
                    <a:pt x="44855" y="76475"/>
                  </a:lnTo>
                  <a:lnTo>
                    <a:pt x="20753" y="114386"/>
                  </a:lnTo>
                  <a:lnTo>
                    <a:pt x="5392" y="157362"/>
                  </a:lnTo>
                  <a:lnTo>
                    <a:pt x="0" y="204177"/>
                  </a:lnTo>
                  <a:lnTo>
                    <a:pt x="5392" y="250993"/>
                  </a:lnTo>
                  <a:lnTo>
                    <a:pt x="20753" y="293969"/>
                  </a:lnTo>
                  <a:lnTo>
                    <a:pt x="44855" y="331880"/>
                  </a:lnTo>
                  <a:lnTo>
                    <a:pt x="76475" y="363499"/>
                  </a:lnTo>
                  <a:lnTo>
                    <a:pt x="114386" y="387602"/>
                  </a:lnTo>
                  <a:lnTo>
                    <a:pt x="157362" y="402963"/>
                  </a:lnTo>
                  <a:lnTo>
                    <a:pt x="204177" y="408355"/>
                  </a:lnTo>
                  <a:lnTo>
                    <a:pt x="250993" y="402963"/>
                  </a:lnTo>
                  <a:lnTo>
                    <a:pt x="293969" y="387602"/>
                  </a:lnTo>
                  <a:lnTo>
                    <a:pt x="331880" y="363499"/>
                  </a:lnTo>
                  <a:lnTo>
                    <a:pt x="363499" y="331880"/>
                  </a:lnTo>
                  <a:lnTo>
                    <a:pt x="387602" y="293969"/>
                  </a:lnTo>
                  <a:lnTo>
                    <a:pt x="402963" y="250993"/>
                  </a:lnTo>
                  <a:lnTo>
                    <a:pt x="408355" y="204177"/>
                  </a:lnTo>
                  <a:lnTo>
                    <a:pt x="402963" y="157362"/>
                  </a:lnTo>
                  <a:lnTo>
                    <a:pt x="387602" y="114386"/>
                  </a:lnTo>
                  <a:lnTo>
                    <a:pt x="363499" y="76475"/>
                  </a:lnTo>
                  <a:lnTo>
                    <a:pt x="331880" y="44855"/>
                  </a:lnTo>
                  <a:lnTo>
                    <a:pt x="293969" y="20753"/>
                  </a:lnTo>
                  <a:lnTo>
                    <a:pt x="250993" y="5392"/>
                  </a:lnTo>
                  <a:lnTo>
                    <a:pt x="204177" y="0"/>
                  </a:lnTo>
                  <a:close/>
                </a:path>
              </a:pathLst>
            </a:custGeom>
            <a:solidFill>
              <a:srgbClr val="ECECEB"/>
            </a:solidFill>
          </p:spPr>
          <p:txBody>
            <a:bodyPr wrap="square" lIns="0" tIns="0" rIns="0" bIns="0" rtlCol="0"/>
            <a:lstStyle/>
            <a:p>
              <a:endParaRPr/>
            </a:p>
          </p:txBody>
        </p:sp>
      </p:grpSp>
      <p:grpSp>
        <p:nvGrpSpPr>
          <p:cNvPr id="48" name="object 48"/>
          <p:cNvGrpSpPr/>
          <p:nvPr/>
        </p:nvGrpSpPr>
        <p:grpSpPr>
          <a:xfrm>
            <a:off x="447038" y="1673081"/>
            <a:ext cx="3949065" cy="575945"/>
            <a:chOff x="447038" y="1673081"/>
            <a:chExt cx="3949065" cy="575945"/>
          </a:xfrm>
        </p:grpSpPr>
        <p:pic>
          <p:nvPicPr>
            <p:cNvPr id="49" name="object 49"/>
            <p:cNvPicPr/>
            <p:nvPr/>
          </p:nvPicPr>
          <p:blipFill>
            <a:blip r:embed="rId14" cstate="print"/>
            <a:stretch>
              <a:fillRect/>
            </a:stretch>
          </p:blipFill>
          <p:spPr>
            <a:xfrm>
              <a:off x="447038" y="1673081"/>
              <a:ext cx="3948506" cy="575323"/>
            </a:xfrm>
            <a:prstGeom prst="rect">
              <a:avLst/>
            </a:prstGeom>
          </p:spPr>
        </p:pic>
        <p:pic>
          <p:nvPicPr>
            <p:cNvPr id="50" name="object 50"/>
            <p:cNvPicPr/>
            <p:nvPr/>
          </p:nvPicPr>
          <p:blipFill>
            <a:blip r:embed="rId15" cstate="print"/>
            <a:stretch>
              <a:fillRect/>
            </a:stretch>
          </p:blipFill>
          <p:spPr>
            <a:xfrm>
              <a:off x="3891241" y="1704200"/>
              <a:ext cx="426554" cy="426567"/>
            </a:xfrm>
            <a:prstGeom prst="rect">
              <a:avLst/>
            </a:prstGeom>
          </p:spPr>
        </p:pic>
        <p:sp>
          <p:nvSpPr>
            <p:cNvPr id="51" name="object 51"/>
            <p:cNvSpPr/>
            <p:nvPr/>
          </p:nvSpPr>
          <p:spPr>
            <a:xfrm>
              <a:off x="3900340" y="1713322"/>
              <a:ext cx="408940" cy="408940"/>
            </a:xfrm>
            <a:custGeom>
              <a:avLst/>
              <a:gdLst/>
              <a:ahLst/>
              <a:cxnLst/>
              <a:rect l="l" t="t" r="r" b="b"/>
              <a:pathLst>
                <a:path w="408939" h="408939">
                  <a:moveTo>
                    <a:pt x="204177" y="0"/>
                  </a:moveTo>
                  <a:lnTo>
                    <a:pt x="157362" y="5392"/>
                  </a:lnTo>
                  <a:lnTo>
                    <a:pt x="114386" y="20753"/>
                  </a:lnTo>
                  <a:lnTo>
                    <a:pt x="76475" y="44855"/>
                  </a:lnTo>
                  <a:lnTo>
                    <a:pt x="44855" y="76475"/>
                  </a:lnTo>
                  <a:lnTo>
                    <a:pt x="20753" y="114386"/>
                  </a:lnTo>
                  <a:lnTo>
                    <a:pt x="5392" y="157362"/>
                  </a:lnTo>
                  <a:lnTo>
                    <a:pt x="0" y="204177"/>
                  </a:lnTo>
                  <a:lnTo>
                    <a:pt x="5392" y="250993"/>
                  </a:lnTo>
                  <a:lnTo>
                    <a:pt x="20753" y="293969"/>
                  </a:lnTo>
                  <a:lnTo>
                    <a:pt x="44855" y="331880"/>
                  </a:lnTo>
                  <a:lnTo>
                    <a:pt x="76475" y="363499"/>
                  </a:lnTo>
                  <a:lnTo>
                    <a:pt x="114386" y="387602"/>
                  </a:lnTo>
                  <a:lnTo>
                    <a:pt x="157362" y="402963"/>
                  </a:lnTo>
                  <a:lnTo>
                    <a:pt x="204177" y="408355"/>
                  </a:lnTo>
                  <a:lnTo>
                    <a:pt x="250993" y="402963"/>
                  </a:lnTo>
                  <a:lnTo>
                    <a:pt x="293969" y="387602"/>
                  </a:lnTo>
                  <a:lnTo>
                    <a:pt x="331880" y="363499"/>
                  </a:lnTo>
                  <a:lnTo>
                    <a:pt x="363499" y="331880"/>
                  </a:lnTo>
                  <a:lnTo>
                    <a:pt x="387602" y="293969"/>
                  </a:lnTo>
                  <a:lnTo>
                    <a:pt x="402963" y="250993"/>
                  </a:lnTo>
                  <a:lnTo>
                    <a:pt x="408355" y="204177"/>
                  </a:lnTo>
                  <a:lnTo>
                    <a:pt x="402963" y="157362"/>
                  </a:lnTo>
                  <a:lnTo>
                    <a:pt x="387602" y="114386"/>
                  </a:lnTo>
                  <a:lnTo>
                    <a:pt x="363499" y="76475"/>
                  </a:lnTo>
                  <a:lnTo>
                    <a:pt x="331880" y="44855"/>
                  </a:lnTo>
                  <a:lnTo>
                    <a:pt x="293969" y="20753"/>
                  </a:lnTo>
                  <a:lnTo>
                    <a:pt x="250993" y="5392"/>
                  </a:lnTo>
                  <a:lnTo>
                    <a:pt x="204177" y="0"/>
                  </a:lnTo>
                  <a:close/>
                </a:path>
              </a:pathLst>
            </a:custGeom>
            <a:solidFill>
              <a:srgbClr val="ECECEB"/>
            </a:solidFill>
          </p:spPr>
          <p:txBody>
            <a:bodyPr wrap="square" lIns="0" tIns="0" rIns="0" bIns="0" rtlCol="0"/>
            <a:lstStyle/>
            <a:p>
              <a:endParaRPr/>
            </a:p>
          </p:txBody>
        </p:sp>
      </p:grpSp>
      <p:sp>
        <p:nvSpPr>
          <p:cNvPr id="52" name="object 52"/>
          <p:cNvSpPr txBox="1"/>
          <p:nvPr/>
        </p:nvSpPr>
        <p:spPr>
          <a:xfrm>
            <a:off x="5085196" y="1783601"/>
            <a:ext cx="1213485" cy="197490"/>
          </a:xfrm>
          <a:prstGeom prst="rect">
            <a:avLst/>
          </a:prstGeom>
        </p:spPr>
        <p:txBody>
          <a:bodyPr vert="horz" wrap="square" lIns="0" tIns="12700" rIns="0" bIns="0" rtlCol="0">
            <a:spAutoFit/>
          </a:bodyPr>
          <a:lstStyle/>
          <a:p>
            <a:pPr marL="12700">
              <a:lnSpc>
                <a:spcPct val="100000"/>
              </a:lnSpc>
              <a:spcBef>
                <a:spcPts val="100"/>
              </a:spcBef>
            </a:pPr>
            <a:r>
              <a:rPr lang="ar-SA" sz="1200" b="1" spc="-254" dirty="0">
                <a:solidFill>
                  <a:srgbClr val="FFFFFF"/>
                </a:solidFill>
                <a:latin typeface="Courier New"/>
                <a:cs typeface="Courier New"/>
              </a:rPr>
              <a:t>برنامج جودة الحياة </a:t>
            </a:r>
            <a:endParaRPr sz="1200" dirty="0">
              <a:latin typeface="Courier New"/>
              <a:cs typeface="Courier New"/>
            </a:endParaRPr>
          </a:p>
        </p:txBody>
      </p:sp>
      <p:sp>
        <p:nvSpPr>
          <p:cNvPr id="53" name="object 53"/>
          <p:cNvSpPr txBox="1"/>
          <p:nvPr/>
        </p:nvSpPr>
        <p:spPr>
          <a:xfrm>
            <a:off x="501866" y="1676400"/>
            <a:ext cx="3276384" cy="383951"/>
          </a:xfrm>
          <a:prstGeom prst="rect">
            <a:avLst/>
          </a:prstGeom>
        </p:spPr>
        <p:txBody>
          <a:bodyPr vert="horz" wrap="square" lIns="0" tIns="12700" rIns="0" bIns="0" rtlCol="0">
            <a:spAutoFit/>
          </a:bodyPr>
          <a:lstStyle/>
          <a:p>
            <a:pPr marL="12700" marR="5080" indent="7620" algn="ctr">
              <a:lnSpc>
                <a:spcPct val="111100"/>
              </a:lnSpc>
              <a:spcBef>
                <a:spcPts val="100"/>
              </a:spcBef>
            </a:pPr>
            <a:r>
              <a:rPr lang="ar-SA" sz="1100" b="1" spc="-195" dirty="0">
                <a:solidFill>
                  <a:srgbClr val="009789"/>
                </a:solidFill>
                <a:latin typeface="Courier New"/>
                <a:cs typeface="Courier New"/>
              </a:rPr>
              <a:t>تقديم برامج وخدمات متميزة للمحتاجين واليتيم واسرهم , وتنمية شخصية اليتيم ليكون فاعلا ومنتجا في مجتمعة </a:t>
            </a:r>
            <a:endParaRPr sz="1100" dirty="0">
              <a:latin typeface="Courier New"/>
              <a:cs typeface="Courier New"/>
            </a:endParaRPr>
          </a:p>
        </p:txBody>
      </p:sp>
      <p:sp>
        <p:nvSpPr>
          <p:cNvPr id="54" name="object 54"/>
          <p:cNvSpPr txBox="1"/>
          <p:nvPr/>
        </p:nvSpPr>
        <p:spPr>
          <a:xfrm>
            <a:off x="5160787" y="2454314"/>
            <a:ext cx="1062355" cy="208279"/>
          </a:xfrm>
          <a:prstGeom prst="rect">
            <a:avLst/>
          </a:prstGeom>
        </p:spPr>
        <p:txBody>
          <a:bodyPr vert="horz" wrap="square" lIns="0" tIns="12700" rIns="0" bIns="0" rtlCol="0">
            <a:spAutoFit/>
          </a:bodyPr>
          <a:lstStyle/>
          <a:p>
            <a:pPr marL="12700">
              <a:lnSpc>
                <a:spcPct val="100000"/>
              </a:lnSpc>
              <a:spcBef>
                <a:spcPts val="100"/>
              </a:spcBef>
            </a:pPr>
            <a:r>
              <a:rPr sz="1200" b="1" spc="-60" dirty="0">
                <a:solidFill>
                  <a:srgbClr val="FFFFFF"/>
                </a:solidFill>
                <a:latin typeface="Courier New"/>
                <a:cs typeface="Courier New"/>
              </a:rPr>
              <a:t>ﺔﻟوﺆﺴﻣ</a:t>
            </a:r>
            <a:r>
              <a:rPr sz="1200" b="1" spc="-360" dirty="0">
                <a:solidFill>
                  <a:srgbClr val="FFFFFF"/>
                </a:solidFill>
                <a:latin typeface="Courier New"/>
                <a:cs typeface="Courier New"/>
              </a:rPr>
              <a:t> </a:t>
            </a:r>
            <a:r>
              <a:rPr sz="1200" b="1" spc="-90" dirty="0">
                <a:solidFill>
                  <a:srgbClr val="FFFFFF"/>
                </a:solidFill>
                <a:latin typeface="Courier New"/>
                <a:cs typeface="Courier New"/>
              </a:rPr>
              <a:t>ﺔﻨﻃاﻮﻣ</a:t>
            </a:r>
            <a:endParaRPr sz="1200" dirty="0">
              <a:latin typeface="Courier New"/>
              <a:cs typeface="Courier New"/>
            </a:endParaRPr>
          </a:p>
        </p:txBody>
      </p:sp>
      <p:sp>
        <p:nvSpPr>
          <p:cNvPr id="55" name="object 55"/>
          <p:cNvSpPr txBox="1"/>
          <p:nvPr/>
        </p:nvSpPr>
        <p:spPr>
          <a:xfrm>
            <a:off x="639536" y="2355864"/>
            <a:ext cx="3083560" cy="371896"/>
          </a:xfrm>
          <a:prstGeom prst="rect">
            <a:avLst/>
          </a:prstGeom>
        </p:spPr>
        <p:txBody>
          <a:bodyPr vert="horz" wrap="square" lIns="0" tIns="33019" rIns="0" bIns="0" rtlCol="0">
            <a:spAutoFit/>
          </a:bodyPr>
          <a:lstStyle/>
          <a:p>
            <a:pPr algn="ctr">
              <a:lnSpc>
                <a:spcPct val="100000"/>
              </a:lnSpc>
              <a:spcBef>
                <a:spcPts val="160"/>
              </a:spcBef>
            </a:pPr>
            <a:r>
              <a:rPr lang="ar-SA" sz="1100" b="1" spc="-195" dirty="0">
                <a:solidFill>
                  <a:srgbClr val="009789"/>
                </a:solidFill>
                <a:latin typeface="Courier New"/>
                <a:cs typeface="Courier New"/>
              </a:rPr>
              <a:t>نشر ثقافة الاهتمام برعاية اليتيم والفضل </a:t>
            </a:r>
            <a:r>
              <a:rPr lang="ar-SA" sz="1100" b="1" spc="-195" dirty="0" err="1">
                <a:solidFill>
                  <a:srgbClr val="009789"/>
                </a:solidFill>
                <a:latin typeface="Courier New"/>
                <a:cs typeface="Courier New"/>
              </a:rPr>
              <a:t>الكبيرالذي</a:t>
            </a:r>
            <a:r>
              <a:rPr lang="ar-SA" sz="1100" b="1" spc="-195" dirty="0">
                <a:solidFill>
                  <a:srgbClr val="009789"/>
                </a:solidFill>
                <a:latin typeface="Courier New"/>
                <a:cs typeface="Courier New"/>
              </a:rPr>
              <a:t> يعود على اليتيم والكافل</a:t>
            </a:r>
            <a:endParaRPr sz="1100" b="1" spc="-195" dirty="0">
              <a:solidFill>
                <a:srgbClr val="009789"/>
              </a:solidFill>
              <a:latin typeface="Courier New"/>
              <a:cs typeface="Courier New"/>
            </a:endParaRPr>
          </a:p>
        </p:txBody>
      </p:sp>
      <p:sp>
        <p:nvSpPr>
          <p:cNvPr id="56" name="object 56"/>
          <p:cNvSpPr txBox="1"/>
          <p:nvPr/>
        </p:nvSpPr>
        <p:spPr>
          <a:xfrm>
            <a:off x="5063095" y="3131587"/>
            <a:ext cx="1257935" cy="193040"/>
          </a:xfrm>
          <a:prstGeom prst="rect">
            <a:avLst/>
          </a:prstGeom>
        </p:spPr>
        <p:txBody>
          <a:bodyPr vert="horz" wrap="square" lIns="0" tIns="12700" rIns="0" bIns="0" rtlCol="0">
            <a:spAutoFit/>
          </a:bodyPr>
          <a:lstStyle/>
          <a:p>
            <a:pPr marL="12700">
              <a:lnSpc>
                <a:spcPct val="100000"/>
              </a:lnSpc>
              <a:spcBef>
                <a:spcPts val="100"/>
              </a:spcBef>
            </a:pPr>
            <a:r>
              <a:rPr sz="1100" b="1" spc="-125" dirty="0">
                <a:solidFill>
                  <a:srgbClr val="FFFFFF"/>
                </a:solidFill>
                <a:latin typeface="Courier New"/>
                <a:cs typeface="Courier New"/>
              </a:rPr>
              <a:t>ﻲﻋﻮﻄﺘﻟا</a:t>
            </a:r>
            <a:r>
              <a:rPr sz="1100" b="1" spc="-370" dirty="0">
                <a:solidFill>
                  <a:srgbClr val="FFFFFF"/>
                </a:solidFill>
                <a:latin typeface="Courier New"/>
                <a:cs typeface="Courier New"/>
              </a:rPr>
              <a:t> </a:t>
            </a:r>
            <a:r>
              <a:rPr sz="1100" b="1" spc="-195" dirty="0">
                <a:solidFill>
                  <a:srgbClr val="FFFFFF"/>
                </a:solidFill>
                <a:latin typeface="Courier New"/>
                <a:cs typeface="Courier New"/>
              </a:rPr>
              <a:t>ﻞﻤﻌﻟا</a:t>
            </a:r>
            <a:r>
              <a:rPr sz="1100" b="1" spc="-365" dirty="0">
                <a:solidFill>
                  <a:srgbClr val="FFFFFF"/>
                </a:solidFill>
                <a:latin typeface="Courier New"/>
                <a:cs typeface="Courier New"/>
              </a:rPr>
              <a:t> </a:t>
            </a:r>
            <a:r>
              <a:rPr sz="1100" b="1" spc="-60" dirty="0">
                <a:solidFill>
                  <a:srgbClr val="FFFFFF"/>
                </a:solidFill>
                <a:latin typeface="Courier New"/>
                <a:cs typeface="Courier New"/>
              </a:rPr>
              <a:t>ﻊﯿﺠﺸﺗ</a:t>
            </a:r>
            <a:endParaRPr sz="1100">
              <a:latin typeface="Courier New"/>
              <a:cs typeface="Courier New"/>
            </a:endParaRPr>
          </a:p>
        </p:txBody>
      </p:sp>
      <p:sp>
        <p:nvSpPr>
          <p:cNvPr id="57" name="object 57"/>
          <p:cNvSpPr txBox="1"/>
          <p:nvPr/>
        </p:nvSpPr>
        <p:spPr>
          <a:xfrm>
            <a:off x="688414" y="3065081"/>
            <a:ext cx="3062605" cy="382156"/>
          </a:xfrm>
          <a:prstGeom prst="rect">
            <a:avLst/>
          </a:prstGeom>
        </p:spPr>
        <p:txBody>
          <a:bodyPr vert="horz" wrap="square" lIns="0" tIns="12700" rIns="0" bIns="0" rtlCol="0">
            <a:spAutoFit/>
          </a:bodyPr>
          <a:lstStyle/>
          <a:p>
            <a:pPr marL="12700" algn="ctr">
              <a:lnSpc>
                <a:spcPct val="100000"/>
              </a:lnSpc>
              <a:spcBef>
                <a:spcPts val="100"/>
              </a:spcBef>
            </a:pPr>
            <a:r>
              <a:rPr lang="ar-SA" sz="1200" b="1" spc="-270" dirty="0">
                <a:solidFill>
                  <a:srgbClr val="009789"/>
                </a:solidFill>
                <a:latin typeface="Courier New"/>
                <a:cs typeface="Courier New"/>
              </a:rPr>
              <a:t>بناء شراكات فاعلة مع مؤسسات المجتمع الحكومية والأهلية </a:t>
            </a:r>
            <a:endParaRPr sz="1200" dirty="0">
              <a:latin typeface="Courier New"/>
              <a:cs typeface="Courier New"/>
            </a:endParaRPr>
          </a:p>
        </p:txBody>
      </p:sp>
      <p:grpSp>
        <p:nvGrpSpPr>
          <p:cNvPr id="58" name="object 58"/>
          <p:cNvGrpSpPr/>
          <p:nvPr/>
        </p:nvGrpSpPr>
        <p:grpSpPr>
          <a:xfrm>
            <a:off x="4875175" y="1466456"/>
            <a:ext cx="1540510" cy="3579495"/>
            <a:chOff x="4875175" y="1466456"/>
            <a:chExt cx="1540510" cy="3579495"/>
          </a:xfrm>
        </p:grpSpPr>
        <p:sp>
          <p:nvSpPr>
            <p:cNvPr id="59" name="object 59"/>
            <p:cNvSpPr/>
            <p:nvPr/>
          </p:nvSpPr>
          <p:spPr>
            <a:xfrm>
              <a:off x="4875174" y="4356087"/>
              <a:ext cx="1540510" cy="490220"/>
            </a:xfrm>
            <a:custGeom>
              <a:avLst/>
              <a:gdLst/>
              <a:ahLst/>
              <a:cxnLst/>
              <a:rect l="l" t="t" r="r" b="b"/>
              <a:pathLst>
                <a:path w="1540510" h="490220">
                  <a:moveTo>
                    <a:pt x="138226" y="30276"/>
                  </a:moveTo>
                  <a:lnTo>
                    <a:pt x="98285" y="30276"/>
                  </a:lnTo>
                  <a:lnTo>
                    <a:pt x="0" y="244843"/>
                  </a:lnTo>
                  <a:lnTo>
                    <a:pt x="98285" y="459409"/>
                  </a:lnTo>
                  <a:lnTo>
                    <a:pt x="138226" y="459409"/>
                  </a:lnTo>
                  <a:lnTo>
                    <a:pt x="138226" y="30276"/>
                  </a:lnTo>
                  <a:close/>
                </a:path>
                <a:path w="1540510" h="490220">
                  <a:moveTo>
                    <a:pt x="1540268" y="222605"/>
                  </a:moveTo>
                  <a:lnTo>
                    <a:pt x="1535747" y="177749"/>
                  </a:lnTo>
                  <a:lnTo>
                    <a:pt x="1522780" y="135953"/>
                  </a:lnTo>
                  <a:lnTo>
                    <a:pt x="1502257" y="98145"/>
                  </a:lnTo>
                  <a:lnTo>
                    <a:pt x="1475066" y="65201"/>
                  </a:lnTo>
                  <a:lnTo>
                    <a:pt x="1442123" y="38023"/>
                  </a:lnTo>
                  <a:lnTo>
                    <a:pt x="1404315" y="17500"/>
                  </a:lnTo>
                  <a:lnTo>
                    <a:pt x="1362532" y="4521"/>
                  </a:lnTo>
                  <a:lnTo>
                    <a:pt x="1317663" y="0"/>
                  </a:lnTo>
                  <a:lnTo>
                    <a:pt x="138239" y="0"/>
                  </a:lnTo>
                  <a:lnTo>
                    <a:pt x="138239" y="489686"/>
                  </a:lnTo>
                  <a:lnTo>
                    <a:pt x="1317663" y="489686"/>
                  </a:lnTo>
                  <a:lnTo>
                    <a:pt x="1362532" y="485165"/>
                  </a:lnTo>
                  <a:lnTo>
                    <a:pt x="1404315" y="472198"/>
                  </a:lnTo>
                  <a:lnTo>
                    <a:pt x="1442123" y="451675"/>
                  </a:lnTo>
                  <a:lnTo>
                    <a:pt x="1475066" y="424497"/>
                  </a:lnTo>
                  <a:lnTo>
                    <a:pt x="1502257" y="391553"/>
                  </a:lnTo>
                  <a:lnTo>
                    <a:pt x="1522780" y="353733"/>
                  </a:lnTo>
                  <a:lnTo>
                    <a:pt x="1535747" y="311950"/>
                  </a:lnTo>
                  <a:lnTo>
                    <a:pt x="1540268" y="267081"/>
                  </a:lnTo>
                  <a:lnTo>
                    <a:pt x="1540268" y="222605"/>
                  </a:lnTo>
                  <a:close/>
                </a:path>
              </a:pathLst>
            </a:custGeom>
            <a:solidFill>
              <a:srgbClr val="11BAAD"/>
            </a:solidFill>
          </p:spPr>
          <p:txBody>
            <a:bodyPr wrap="square" lIns="0" tIns="0" rIns="0" bIns="0" rtlCol="0"/>
            <a:lstStyle/>
            <a:p>
              <a:endParaRPr/>
            </a:p>
          </p:txBody>
        </p:sp>
        <p:pic>
          <p:nvPicPr>
            <p:cNvPr id="60" name="object 60"/>
            <p:cNvPicPr/>
            <p:nvPr/>
          </p:nvPicPr>
          <p:blipFill>
            <a:blip r:embed="rId16" cstate="print"/>
            <a:stretch>
              <a:fillRect/>
            </a:stretch>
          </p:blipFill>
          <p:spPr>
            <a:xfrm>
              <a:off x="4968442" y="1466456"/>
              <a:ext cx="44957" cy="3579406"/>
            </a:xfrm>
            <a:prstGeom prst="rect">
              <a:avLst/>
            </a:prstGeom>
          </p:spPr>
        </p:pic>
      </p:grpSp>
      <p:sp>
        <p:nvSpPr>
          <p:cNvPr id="61" name="object 61"/>
          <p:cNvSpPr/>
          <p:nvPr/>
        </p:nvSpPr>
        <p:spPr>
          <a:xfrm>
            <a:off x="4611623" y="4077119"/>
            <a:ext cx="17780" cy="372745"/>
          </a:xfrm>
          <a:custGeom>
            <a:avLst/>
            <a:gdLst/>
            <a:ahLst/>
            <a:cxnLst/>
            <a:rect l="l" t="t" r="r" b="b"/>
            <a:pathLst>
              <a:path w="17779" h="372745">
                <a:moveTo>
                  <a:pt x="13614" y="0"/>
                </a:moveTo>
                <a:lnTo>
                  <a:pt x="3936" y="0"/>
                </a:lnTo>
                <a:lnTo>
                  <a:pt x="0" y="3937"/>
                </a:lnTo>
                <a:lnTo>
                  <a:pt x="0" y="13627"/>
                </a:lnTo>
                <a:lnTo>
                  <a:pt x="3936" y="17551"/>
                </a:lnTo>
                <a:lnTo>
                  <a:pt x="13614" y="17551"/>
                </a:lnTo>
                <a:lnTo>
                  <a:pt x="17551" y="13627"/>
                </a:lnTo>
                <a:lnTo>
                  <a:pt x="17551" y="3937"/>
                </a:lnTo>
                <a:lnTo>
                  <a:pt x="13614" y="0"/>
                </a:lnTo>
                <a:close/>
              </a:path>
              <a:path w="17779" h="372745">
                <a:moveTo>
                  <a:pt x="13614" y="71056"/>
                </a:moveTo>
                <a:lnTo>
                  <a:pt x="3936" y="71056"/>
                </a:lnTo>
                <a:lnTo>
                  <a:pt x="0" y="74980"/>
                </a:lnTo>
                <a:lnTo>
                  <a:pt x="0" y="84670"/>
                </a:lnTo>
                <a:lnTo>
                  <a:pt x="3936" y="88607"/>
                </a:lnTo>
                <a:lnTo>
                  <a:pt x="13614" y="88607"/>
                </a:lnTo>
                <a:lnTo>
                  <a:pt x="17551" y="84670"/>
                </a:lnTo>
                <a:lnTo>
                  <a:pt x="17551" y="74980"/>
                </a:lnTo>
                <a:lnTo>
                  <a:pt x="13614" y="71056"/>
                </a:lnTo>
                <a:close/>
              </a:path>
              <a:path w="17779" h="372745">
                <a:moveTo>
                  <a:pt x="13614" y="142036"/>
                </a:moveTo>
                <a:lnTo>
                  <a:pt x="3936" y="142036"/>
                </a:lnTo>
                <a:lnTo>
                  <a:pt x="0" y="145961"/>
                </a:lnTo>
                <a:lnTo>
                  <a:pt x="0" y="155651"/>
                </a:lnTo>
                <a:lnTo>
                  <a:pt x="3936" y="159651"/>
                </a:lnTo>
                <a:lnTo>
                  <a:pt x="13614" y="159651"/>
                </a:lnTo>
                <a:lnTo>
                  <a:pt x="17551" y="155651"/>
                </a:lnTo>
                <a:lnTo>
                  <a:pt x="17551" y="145961"/>
                </a:lnTo>
                <a:lnTo>
                  <a:pt x="13614" y="142036"/>
                </a:lnTo>
                <a:close/>
              </a:path>
              <a:path w="17779" h="372745">
                <a:moveTo>
                  <a:pt x="13614" y="213080"/>
                </a:moveTo>
                <a:lnTo>
                  <a:pt x="3936" y="213080"/>
                </a:lnTo>
                <a:lnTo>
                  <a:pt x="0" y="217004"/>
                </a:lnTo>
                <a:lnTo>
                  <a:pt x="0" y="226695"/>
                </a:lnTo>
                <a:lnTo>
                  <a:pt x="3936" y="230632"/>
                </a:lnTo>
                <a:lnTo>
                  <a:pt x="13614" y="230632"/>
                </a:lnTo>
                <a:lnTo>
                  <a:pt x="17551" y="226695"/>
                </a:lnTo>
                <a:lnTo>
                  <a:pt x="17551" y="217004"/>
                </a:lnTo>
                <a:lnTo>
                  <a:pt x="13614" y="213080"/>
                </a:lnTo>
                <a:close/>
              </a:path>
              <a:path w="17779" h="372745">
                <a:moveTo>
                  <a:pt x="13614" y="284137"/>
                </a:moveTo>
                <a:lnTo>
                  <a:pt x="3936" y="284137"/>
                </a:lnTo>
                <a:lnTo>
                  <a:pt x="0" y="288061"/>
                </a:lnTo>
                <a:lnTo>
                  <a:pt x="0" y="297751"/>
                </a:lnTo>
                <a:lnTo>
                  <a:pt x="3936" y="301688"/>
                </a:lnTo>
                <a:lnTo>
                  <a:pt x="13614" y="301688"/>
                </a:lnTo>
                <a:lnTo>
                  <a:pt x="17551" y="297751"/>
                </a:lnTo>
                <a:lnTo>
                  <a:pt x="17551" y="288061"/>
                </a:lnTo>
                <a:lnTo>
                  <a:pt x="13614" y="284137"/>
                </a:lnTo>
                <a:close/>
              </a:path>
              <a:path w="17779" h="372745">
                <a:moveTo>
                  <a:pt x="13614" y="355180"/>
                </a:moveTo>
                <a:lnTo>
                  <a:pt x="3936" y="355180"/>
                </a:lnTo>
                <a:lnTo>
                  <a:pt x="0" y="359117"/>
                </a:lnTo>
                <a:lnTo>
                  <a:pt x="0" y="368795"/>
                </a:lnTo>
                <a:lnTo>
                  <a:pt x="3936" y="372732"/>
                </a:lnTo>
                <a:lnTo>
                  <a:pt x="13614" y="372732"/>
                </a:lnTo>
                <a:lnTo>
                  <a:pt x="17551" y="368795"/>
                </a:lnTo>
                <a:lnTo>
                  <a:pt x="17551" y="359117"/>
                </a:lnTo>
                <a:lnTo>
                  <a:pt x="13614" y="355180"/>
                </a:lnTo>
                <a:close/>
              </a:path>
            </a:pathLst>
          </a:custGeom>
          <a:solidFill>
            <a:srgbClr val="767A7B"/>
          </a:solidFill>
        </p:spPr>
        <p:txBody>
          <a:bodyPr wrap="square" lIns="0" tIns="0" rIns="0" bIns="0" rtlCol="0"/>
          <a:lstStyle/>
          <a:p>
            <a:endParaRPr/>
          </a:p>
        </p:txBody>
      </p:sp>
      <p:grpSp>
        <p:nvGrpSpPr>
          <p:cNvPr id="62" name="object 62"/>
          <p:cNvGrpSpPr/>
          <p:nvPr/>
        </p:nvGrpSpPr>
        <p:grpSpPr>
          <a:xfrm>
            <a:off x="447037" y="4356565"/>
            <a:ext cx="3949065" cy="574040"/>
            <a:chOff x="447037" y="4356565"/>
            <a:chExt cx="3949065" cy="574040"/>
          </a:xfrm>
        </p:grpSpPr>
        <p:pic>
          <p:nvPicPr>
            <p:cNvPr id="63" name="object 63"/>
            <p:cNvPicPr/>
            <p:nvPr/>
          </p:nvPicPr>
          <p:blipFill>
            <a:blip r:embed="rId17" cstate="print"/>
            <a:stretch>
              <a:fillRect/>
            </a:stretch>
          </p:blipFill>
          <p:spPr>
            <a:xfrm>
              <a:off x="447037" y="4356565"/>
              <a:ext cx="3948507" cy="573668"/>
            </a:xfrm>
            <a:prstGeom prst="rect">
              <a:avLst/>
            </a:prstGeom>
          </p:spPr>
        </p:pic>
        <p:pic>
          <p:nvPicPr>
            <p:cNvPr id="64" name="object 64"/>
            <p:cNvPicPr/>
            <p:nvPr/>
          </p:nvPicPr>
          <p:blipFill>
            <a:blip r:embed="rId18" cstate="print"/>
            <a:stretch>
              <a:fillRect/>
            </a:stretch>
          </p:blipFill>
          <p:spPr>
            <a:xfrm>
              <a:off x="3891241" y="4387621"/>
              <a:ext cx="426554" cy="426580"/>
            </a:xfrm>
            <a:prstGeom prst="rect">
              <a:avLst/>
            </a:prstGeom>
          </p:spPr>
        </p:pic>
        <p:sp>
          <p:nvSpPr>
            <p:cNvPr id="65" name="object 65"/>
            <p:cNvSpPr/>
            <p:nvPr/>
          </p:nvSpPr>
          <p:spPr>
            <a:xfrm>
              <a:off x="3900340" y="4396750"/>
              <a:ext cx="408940" cy="408940"/>
            </a:xfrm>
            <a:custGeom>
              <a:avLst/>
              <a:gdLst/>
              <a:ahLst/>
              <a:cxnLst/>
              <a:rect l="l" t="t" r="r" b="b"/>
              <a:pathLst>
                <a:path w="408939" h="408939">
                  <a:moveTo>
                    <a:pt x="204177" y="0"/>
                  </a:moveTo>
                  <a:lnTo>
                    <a:pt x="157362" y="5392"/>
                  </a:lnTo>
                  <a:lnTo>
                    <a:pt x="114386" y="20753"/>
                  </a:lnTo>
                  <a:lnTo>
                    <a:pt x="76475" y="44855"/>
                  </a:lnTo>
                  <a:lnTo>
                    <a:pt x="44855" y="76475"/>
                  </a:lnTo>
                  <a:lnTo>
                    <a:pt x="20753" y="114386"/>
                  </a:lnTo>
                  <a:lnTo>
                    <a:pt x="5392" y="157362"/>
                  </a:lnTo>
                  <a:lnTo>
                    <a:pt x="0" y="204177"/>
                  </a:lnTo>
                  <a:lnTo>
                    <a:pt x="5392" y="250993"/>
                  </a:lnTo>
                  <a:lnTo>
                    <a:pt x="20753" y="293969"/>
                  </a:lnTo>
                  <a:lnTo>
                    <a:pt x="44855" y="331880"/>
                  </a:lnTo>
                  <a:lnTo>
                    <a:pt x="76475" y="363499"/>
                  </a:lnTo>
                  <a:lnTo>
                    <a:pt x="114386" y="387602"/>
                  </a:lnTo>
                  <a:lnTo>
                    <a:pt x="157362" y="402963"/>
                  </a:lnTo>
                  <a:lnTo>
                    <a:pt x="204177" y="408355"/>
                  </a:lnTo>
                  <a:lnTo>
                    <a:pt x="250993" y="402963"/>
                  </a:lnTo>
                  <a:lnTo>
                    <a:pt x="293969" y="387602"/>
                  </a:lnTo>
                  <a:lnTo>
                    <a:pt x="331880" y="363499"/>
                  </a:lnTo>
                  <a:lnTo>
                    <a:pt x="363499" y="331880"/>
                  </a:lnTo>
                  <a:lnTo>
                    <a:pt x="387602" y="293969"/>
                  </a:lnTo>
                  <a:lnTo>
                    <a:pt x="402963" y="250993"/>
                  </a:lnTo>
                  <a:lnTo>
                    <a:pt x="408355" y="204177"/>
                  </a:lnTo>
                  <a:lnTo>
                    <a:pt x="402963" y="157362"/>
                  </a:lnTo>
                  <a:lnTo>
                    <a:pt x="387602" y="114386"/>
                  </a:lnTo>
                  <a:lnTo>
                    <a:pt x="363499" y="76475"/>
                  </a:lnTo>
                  <a:lnTo>
                    <a:pt x="331880" y="44855"/>
                  </a:lnTo>
                  <a:lnTo>
                    <a:pt x="293969" y="20753"/>
                  </a:lnTo>
                  <a:lnTo>
                    <a:pt x="250993" y="5392"/>
                  </a:lnTo>
                  <a:lnTo>
                    <a:pt x="204177" y="0"/>
                  </a:lnTo>
                  <a:close/>
                </a:path>
              </a:pathLst>
            </a:custGeom>
            <a:solidFill>
              <a:srgbClr val="ECECEB"/>
            </a:solidFill>
          </p:spPr>
          <p:txBody>
            <a:bodyPr wrap="square" lIns="0" tIns="0" rIns="0" bIns="0" rtlCol="0"/>
            <a:lstStyle/>
            <a:p>
              <a:endParaRPr/>
            </a:p>
          </p:txBody>
        </p:sp>
      </p:grpSp>
      <p:sp>
        <p:nvSpPr>
          <p:cNvPr id="66" name="object 66"/>
          <p:cNvSpPr txBox="1"/>
          <p:nvPr/>
        </p:nvSpPr>
        <p:spPr>
          <a:xfrm>
            <a:off x="644748" y="4481433"/>
            <a:ext cx="3073400" cy="197490"/>
          </a:xfrm>
          <a:prstGeom prst="rect">
            <a:avLst/>
          </a:prstGeom>
        </p:spPr>
        <p:txBody>
          <a:bodyPr vert="horz" wrap="square" lIns="0" tIns="12700" rIns="0" bIns="0" rtlCol="0">
            <a:spAutoFit/>
          </a:bodyPr>
          <a:lstStyle/>
          <a:p>
            <a:pPr marL="12700">
              <a:lnSpc>
                <a:spcPct val="100000"/>
              </a:lnSpc>
              <a:spcBef>
                <a:spcPts val="100"/>
              </a:spcBef>
            </a:pPr>
            <a:r>
              <a:rPr lang="ar-SA" sz="1200" b="1" spc="-320" dirty="0">
                <a:solidFill>
                  <a:srgbClr val="009789"/>
                </a:solidFill>
                <a:latin typeface="Courier New"/>
                <a:cs typeface="Courier New"/>
              </a:rPr>
              <a:t>التــــــــمـــــيــــز الــمـــــؤســــــــــســـــــــــي</a:t>
            </a:r>
            <a:endParaRPr sz="1200" dirty="0">
              <a:latin typeface="Courier New"/>
              <a:cs typeface="Courier New"/>
            </a:endParaRPr>
          </a:p>
        </p:txBody>
      </p:sp>
      <p:sp>
        <p:nvSpPr>
          <p:cNvPr id="67" name="object 67"/>
          <p:cNvSpPr txBox="1"/>
          <p:nvPr/>
        </p:nvSpPr>
        <p:spPr>
          <a:xfrm>
            <a:off x="5099400" y="3700688"/>
            <a:ext cx="1139190" cy="400879"/>
          </a:xfrm>
          <a:prstGeom prst="rect">
            <a:avLst/>
          </a:prstGeom>
        </p:spPr>
        <p:txBody>
          <a:bodyPr vert="horz" wrap="square" lIns="0" tIns="7620" rIns="0" bIns="0" rtlCol="0">
            <a:spAutoFit/>
          </a:bodyPr>
          <a:lstStyle/>
          <a:p>
            <a:pPr marL="13335" marR="5080" indent="-1270">
              <a:lnSpc>
                <a:spcPct val="102699"/>
              </a:lnSpc>
              <a:spcBef>
                <a:spcPts val="60"/>
              </a:spcBef>
            </a:pPr>
            <a:r>
              <a:rPr lang="ar-SA" sz="1200" b="1" spc="-220" dirty="0">
                <a:solidFill>
                  <a:srgbClr val="FFFFFF"/>
                </a:solidFill>
                <a:latin typeface="Courier New"/>
                <a:cs typeface="Courier New"/>
              </a:rPr>
              <a:t>دعم نمو القطاع </a:t>
            </a:r>
          </a:p>
          <a:p>
            <a:pPr marL="13335" marR="5080" indent="-1270" algn="ctr">
              <a:lnSpc>
                <a:spcPct val="102699"/>
              </a:lnSpc>
              <a:spcBef>
                <a:spcPts val="60"/>
              </a:spcBef>
            </a:pPr>
            <a:r>
              <a:rPr lang="ar-SA" sz="1200" b="1" spc="-220" dirty="0">
                <a:solidFill>
                  <a:srgbClr val="FFFFFF"/>
                </a:solidFill>
                <a:latin typeface="Courier New"/>
                <a:cs typeface="Courier New"/>
              </a:rPr>
              <a:t>غير الربحي</a:t>
            </a:r>
            <a:endParaRPr sz="1200" dirty="0">
              <a:latin typeface="Courier New"/>
              <a:cs typeface="Courier New"/>
            </a:endParaRPr>
          </a:p>
        </p:txBody>
      </p:sp>
      <p:sp>
        <p:nvSpPr>
          <p:cNvPr id="68" name="object 68"/>
          <p:cNvSpPr txBox="1"/>
          <p:nvPr/>
        </p:nvSpPr>
        <p:spPr>
          <a:xfrm>
            <a:off x="646120" y="3813007"/>
            <a:ext cx="3070225" cy="208279"/>
          </a:xfrm>
          <a:prstGeom prst="rect">
            <a:avLst/>
          </a:prstGeom>
        </p:spPr>
        <p:txBody>
          <a:bodyPr vert="horz" wrap="square" lIns="0" tIns="12700" rIns="0" bIns="0" rtlCol="0">
            <a:spAutoFit/>
          </a:bodyPr>
          <a:lstStyle/>
          <a:p>
            <a:pPr marL="12700">
              <a:lnSpc>
                <a:spcPct val="100000"/>
              </a:lnSpc>
              <a:spcBef>
                <a:spcPts val="100"/>
              </a:spcBef>
            </a:pPr>
            <a:r>
              <a:rPr sz="1200" b="1" spc="-320" dirty="0">
                <a:solidFill>
                  <a:srgbClr val="009789"/>
                </a:solidFill>
                <a:latin typeface="Courier New"/>
                <a:cs typeface="Courier New"/>
              </a:rPr>
              <a:t>ﺔــــــــــــﯿـﻌﻤﺠﻟا</a:t>
            </a:r>
            <a:r>
              <a:rPr sz="1200" b="1" spc="-365" dirty="0">
                <a:solidFill>
                  <a:srgbClr val="009789"/>
                </a:solidFill>
                <a:latin typeface="Courier New"/>
                <a:cs typeface="Courier New"/>
              </a:rPr>
              <a:t> </a:t>
            </a:r>
            <a:r>
              <a:rPr sz="1200" b="1" spc="-360" dirty="0">
                <a:solidFill>
                  <a:srgbClr val="009789"/>
                </a:solidFill>
                <a:latin typeface="Courier New"/>
                <a:cs typeface="Courier New"/>
              </a:rPr>
              <a:t>دراﻮـــــــــــــﻣ ﺔــــــــــــﯿـــﻤــﻨﺗ</a:t>
            </a:r>
            <a:endParaRPr sz="1200" dirty="0">
              <a:latin typeface="Courier New"/>
              <a:cs typeface="Courier New"/>
            </a:endParaRPr>
          </a:p>
        </p:txBody>
      </p:sp>
      <p:sp>
        <p:nvSpPr>
          <p:cNvPr id="69" name="object 69"/>
          <p:cNvSpPr txBox="1"/>
          <p:nvPr/>
        </p:nvSpPr>
        <p:spPr>
          <a:xfrm>
            <a:off x="4921250" y="4353431"/>
            <a:ext cx="1382866" cy="445250"/>
          </a:xfrm>
          <a:prstGeom prst="rect">
            <a:avLst/>
          </a:prstGeom>
        </p:spPr>
        <p:txBody>
          <a:bodyPr vert="horz" wrap="square" lIns="0" tIns="11430" rIns="0" bIns="0" rtlCol="0">
            <a:spAutoFit/>
          </a:bodyPr>
          <a:lstStyle/>
          <a:p>
            <a:pPr marL="12700" marR="5080" indent="1905" algn="ctr">
              <a:lnSpc>
                <a:spcPct val="142400"/>
              </a:lnSpc>
              <a:spcBef>
                <a:spcPts val="90"/>
              </a:spcBef>
            </a:pPr>
            <a:r>
              <a:rPr lang="ar-SA" sz="1000" b="1" spc="-220" dirty="0">
                <a:solidFill>
                  <a:srgbClr val="FFFFFF"/>
                </a:solidFill>
                <a:latin typeface="Courier New"/>
                <a:cs typeface="Courier New"/>
              </a:rPr>
              <a:t>تمكين المنظمات غير </a:t>
            </a:r>
          </a:p>
          <a:p>
            <a:pPr marL="12700" marR="5080" indent="1905" algn="ctr">
              <a:lnSpc>
                <a:spcPct val="142400"/>
              </a:lnSpc>
              <a:spcBef>
                <a:spcPts val="90"/>
              </a:spcBef>
            </a:pPr>
            <a:r>
              <a:rPr lang="ar-SA" sz="1000" b="1" spc="-220" dirty="0" err="1">
                <a:solidFill>
                  <a:srgbClr val="FFFFFF"/>
                </a:solidFill>
                <a:latin typeface="Courier New"/>
                <a:cs typeface="Courier New"/>
              </a:rPr>
              <a:t>الربحيه</a:t>
            </a:r>
            <a:r>
              <a:rPr lang="ar-SA" sz="1000" b="1" spc="-220" dirty="0">
                <a:solidFill>
                  <a:srgbClr val="FFFFFF"/>
                </a:solidFill>
                <a:latin typeface="Courier New"/>
                <a:cs typeface="Courier New"/>
              </a:rPr>
              <a:t> من تحقيق اثر اعمق</a:t>
            </a:r>
            <a:endParaRPr sz="1000" b="1" spc="-220" dirty="0">
              <a:solidFill>
                <a:srgbClr val="FFFFFF"/>
              </a:solidFill>
              <a:latin typeface="Courier New"/>
              <a:cs typeface="Courier New"/>
            </a:endParaRPr>
          </a:p>
        </p:txBody>
      </p:sp>
      <p:sp>
        <p:nvSpPr>
          <p:cNvPr id="70" name="object 70"/>
          <p:cNvSpPr txBox="1">
            <a:spLocks noGrp="1"/>
          </p:cNvSpPr>
          <p:nvPr>
            <p:ph type="title"/>
          </p:nvPr>
        </p:nvSpPr>
        <p:spPr>
          <a:xfrm>
            <a:off x="1743210" y="777191"/>
            <a:ext cx="4622800" cy="411651"/>
          </a:xfrm>
          <a:prstGeom prst="rect">
            <a:avLst/>
          </a:prstGeom>
        </p:spPr>
        <p:txBody>
          <a:bodyPr vert="horz" wrap="square" lIns="0" tIns="11430" rIns="0" bIns="0" rtlCol="0">
            <a:spAutoFit/>
          </a:bodyPr>
          <a:lstStyle/>
          <a:p>
            <a:pPr marL="12700">
              <a:lnSpc>
                <a:spcPct val="100000"/>
              </a:lnSpc>
              <a:spcBef>
                <a:spcPts val="90"/>
              </a:spcBef>
            </a:pPr>
            <a:r>
              <a:rPr lang="ar-SA" sz="2600" spc="-165" dirty="0">
                <a:solidFill>
                  <a:srgbClr val="11BAAD"/>
                </a:solidFill>
              </a:rPr>
              <a:t>ورؤية</a:t>
            </a:r>
            <a:r>
              <a:rPr sz="2600" spc="-165" dirty="0">
                <a:solidFill>
                  <a:srgbClr val="11BAAD"/>
                </a:solidFill>
              </a:rPr>
              <a:t>٢٠٣٠</a:t>
            </a:r>
            <a:r>
              <a:rPr sz="2600" spc="-300" dirty="0">
                <a:solidFill>
                  <a:srgbClr val="11BAAD"/>
                </a:solidFill>
              </a:rPr>
              <a:t>ﺔﯿﺠﯿﺗاﺮﺘﺳﻻ</a:t>
            </a:r>
            <a:r>
              <a:rPr lang="ar-SA" sz="2600" spc="-300" dirty="0" err="1">
                <a:solidFill>
                  <a:srgbClr val="11BAAD"/>
                </a:solidFill>
              </a:rPr>
              <a:t>أهدافناا</a:t>
            </a:r>
            <a:endParaRPr sz="2600" dirty="0"/>
          </a:p>
        </p:txBody>
      </p:sp>
      <p:pic>
        <p:nvPicPr>
          <p:cNvPr id="71" name="object 71"/>
          <p:cNvPicPr/>
          <p:nvPr/>
        </p:nvPicPr>
        <p:blipFill>
          <a:blip r:embed="rId19" cstate="print"/>
          <a:stretch>
            <a:fillRect/>
          </a:stretch>
        </p:blipFill>
        <p:spPr>
          <a:xfrm>
            <a:off x="485161" y="835075"/>
            <a:ext cx="1120155" cy="579115"/>
          </a:xfrm>
          <a:prstGeom prst="rect">
            <a:avLst/>
          </a:prstGeom>
        </p:spPr>
      </p:pic>
      <p:sp>
        <p:nvSpPr>
          <p:cNvPr id="72" name="object 72"/>
          <p:cNvSpPr txBox="1"/>
          <p:nvPr/>
        </p:nvSpPr>
        <p:spPr>
          <a:xfrm>
            <a:off x="3991216" y="1740154"/>
            <a:ext cx="226695" cy="309245"/>
          </a:xfrm>
          <a:prstGeom prst="rect">
            <a:avLst/>
          </a:prstGeom>
        </p:spPr>
        <p:txBody>
          <a:bodyPr vert="horz" wrap="square" lIns="0" tIns="13970" rIns="0" bIns="0" rtlCol="0">
            <a:spAutoFit/>
          </a:bodyPr>
          <a:lstStyle/>
          <a:p>
            <a:pPr marL="12700">
              <a:lnSpc>
                <a:spcPct val="100000"/>
              </a:lnSpc>
              <a:spcBef>
                <a:spcPts val="110"/>
              </a:spcBef>
            </a:pPr>
            <a:r>
              <a:rPr sz="1850" b="1" spc="-350" dirty="0">
                <a:solidFill>
                  <a:srgbClr val="11BAAD"/>
                </a:solidFill>
                <a:latin typeface="Courier New"/>
                <a:cs typeface="Courier New"/>
              </a:rPr>
              <a:t>٠١</a:t>
            </a:r>
            <a:endParaRPr sz="1850">
              <a:latin typeface="Courier New"/>
              <a:cs typeface="Courier New"/>
            </a:endParaRPr>
          </a:p>
        </p:txBody>
      </p:sp>
      <p:sp>
        <p:nvSpPr>
          <p:cNvPr id="73" name="object 73"/>
          <p:cNvSpPr txBox="1"/>
          <p:nvPr/>
        </p:nvSpPr>
        <p:spPr>
          <a:xfrm>
            <a:off x="3964734" y="2415193"/>
            <a:ext cx="280035" cy="309245"/>
          </a:xfrm>
          <a:prstGeom prst="rect">
            <a:avLst/>
          </a:prstGeom>
        </p:spPr>
        <p:txBody>
          <a:bodyPr vert="horz" wrap="square" lIns="0" tIns="13970" rIns="0" bIns="0" rtlCol="0">
            <a:spAutoFit/>
          </a:bodyPr>
          <a:lstStyle/>
          <a:p>
            <a:pPr marL="12700">
              <a:lnSpc>
                <a:spcPct val="100000"/>
              </a:lnSpc>
              <a:spcBef>
                <a:spcPts val="110"/>
              </a:spcBef>
            </a:pPr>
            <a:r>
              <a:rPr sz="1850" b="1" spc="-85" dirty="0">
                <a:solidFill>
                  <a:srgbClr val="E89B31"/>
                </a:solidFill>
                <a:latin typeface="Courier New"/>
                <a:cs typeface="Courier New"/>
              </a:rPr>
              <a:t>٠٢</a:t>
            </a:r>
            <a:endParaRPr sz="1850">
              <a:latin typeface="Courier New"/>
              <a:cs typeface="Courier New"/>
            </a:endParaRPr>
          </a:p>
        </p:txBody>
      </p:sp>
      <p:sp>
        <p:nvSpPr>
          <p:cNvPr id="74" name="object 74"/>
          <p:cNvSpPr txBox="1"/>
          <p:nvPr/>
        </p:nvSpPr>
        <p:spPr>
          <a:xfrm>
            <a:off x="3967099" y="3090232"/>
            <a:ext cx="274955" cy="309245"/>
          </a:xfrm>
          <a:prstGeom prst="rect">
            <a:avLst/>
          </a:prstGeom>
        </p:spPr>
        <p:txBody>
          <a:bodyPr vert="horz" wrap="square" lIns="0" tIns="13970" rIns="0" bIns="0" rtlCol="0">
            <a:spAutoFit/>
          </a:bodyPr>
          <a:lstStyle/>
          <a:p>
            <a:pPr marL="12700">
              <a:lnSpc>
                <a:spcPct val="100000"/>
              </a:lnSpc>
              <a:spcBef>
                <a:spcPts val="110"/>
              </a:spcBef>
            </a:pPr>
            <a:r>
              <a:rPr sz="1850" b="1" spc="-105" dirty="0">
                <a:solidFill>
                  <a:srgbClr val="11BAAD"/>
                </a:solidFill>
                <a:latin typeface="Courier New"/>
                <a:cs typeface="Courier New"/>
              </a:rPr>
              <a:t>٠٣</a:t>
            </a:r>
            <a:endParaRPr sz="1850">
              <a:latin typeface="Courier New"/>
              <a:cs typeface="Courier New"/>
            </a:endParaRPr>
          </a:p>
        </p:txBody>
      </p:sp>
      <p:sp>
        <p:nvSpPr>
          <p:cNvPr id="75" name="object 75"/>
          <p:cNvSpPr txBox="1"/>
          <p:nvPr/>
        </p:nvSpPr>
        <p:spPr>
          <a:xfrm>
            <a:off x="3963789" y="3765271"/>
            <a:ext cx="281305" cy="309245"/>
          </a:xfrm>
          <a:prstGeom prst="rect">
            <a:avLst/>
          </a:prstGeom>
        </p:spPr>
        <p:txBody>
          <a:bodyPr vert="horz" wrap="square" lIns="0" tIns="13970" rIns="0" bIns="0" rtlCol="0">
            <a:spAutoFit/>
          </a:bodyPr>
          <a:lstStyle/>
          <a:p>
            <a:pPr marL="12700">
              <a:lnSpc>
                <a:spcPct val="100000"/>
              </a:lnSpc>
              <a:spcBef>
                <a:spcPts val="110"/>
              </a:spcBef>
            </a:pPr>
            <a:r>
              <a:rPr sz="1850" b="1" spc="-80" dirty="0">
                <a:solidFill>
                  <a:srgbClr val="E89B31"/>
                </a:solidFill>
                <a:latin typeface="Courier New"/>
                <a:cs typeface="Courier New"/>
              </a:rPr>
              <a:t>٠٤</a:t>
            </a:r>
            <a:endParaRPr sz="1850">
              <a:latin typeface="Courier New"/>
              <a:cs typeface="Courier New"/>
            </a:endParaRPr>
          </a:p>
        </p:txBody>
      </p:sp>
      <p:sp>
        <p:nvSpPr>
          <p:cNvPr id="76" name="object 76"/>
          <p:cNvSpPr txBox="1"/>
          <p:nvPr/>
        </p:nvSpPr>
        <p:spPr>
          <a:xfrm>
            <a:off x="3965680" y="4423995"/>
            <a:ext cx="277495" cy="309245"/>
          </a:xfrm>
          <a:prstGeom prst="rect">
            <a:avLst/>
          </a:prstGeom>
        </p:spPr>
        <p:txBody>
          <a:bodyPr vert="horz" wrap="square" lIns="0" tIns="13970" rIns="0" bIns="0" rtlCol="0">
            <a:spAutoFit/>
          </a:bodyPr>
          <a:lstStyle/>
          <a:p>
            <a:pPr marL="12700">
              <a:lnSpc>
                <a:spcPct val="100000"/>
              </a:lnSpc>
              <a:spcBef>
                <a:spcPts val="110"/>
              </a:spcBef>
            </a:pPr>
            <a:r>
              <a:rPr sz="1850" b="1" spc="-95" dirty="0">
                <a:solidFill>
                  <a:srgbClr val="11BAAD"/>
                </a:solidFill>
                <a:latin typeface="Courier New"/>
                <a:cs typeface="Courier New"/>
              </a:rPr>
              <a:t>٠٥</a:t>
            </a:r>
            <a:endParaRPr sz="1850">
              <a:latin typeface="Courier New"/>
              <a:cs typeface="Courier New"/>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662074"/>
            <a:ext cx="8915" cy="3665931"/>
          </a:xfrm>
          <a:prstGeom prst="rect">
            <a:avLst/>
          </a:prstGeom>
        </p:spPr>
      </p:pic>
      <p:grpSp>
        <p:nvGrpSpPr>
          <p:cNvPr id="3" name="object 3"/>
          <p:cNvGrpSpPr/>
          <p:nvPr/>
        </p:nvGrpSpPr>
        <p:grpSpPr>
          <a:xfrm>
            <a:off x="6877374" y="5"/>
            <a:ext cx="247015" cy="545465"/>
            <a:chOff x="6877374" y="5"/>
            <a:chExt cx="247015" cy="545465"/>
          </a:xfrm>
        </p:grpSpPr>
        <p:sp>
          <p:nvSpPr>
            <p:cNvPr id="4" name="object 4"/>
            <p:cNvSpPr/>
            <p:nvPr/>
          </p:nvSpPr>
          <p:spPr>
            <a:xfrm>
              <a:off x="6877374" y="5"/>
              <a:ext cx="247015" cy="545465"/>
            </a:xfrm>
            <a:custGeom>
              <a:avLst/>
              <a:gdLst/>
              <a:ahLst/>
              <a:cxnLst/>
              <a:rect l="l" t="t" r="r" b="b"/>
              <a:pathLst>
                <a:path w="247015" h="545465">
                  <a:moveTo>
                    <a:pt x="246976" y="0"/>
                  </a:moveTo>
                  <a:lnTo>
                    <a:pt x="0" y="0"/>
                  </a:lnTo>
                  <a:lnTo>
                    <a:pt x="0" y="424395"/>
                  </a:lnTo>
                  <a:lnTo>
                    <a:pt x="9688" y="471349"/>
                  </a:lnTo>
                  <a:lnTo>
                    <a:pt x="36131" y="509701"/>
                  </a:lnTo>
                  <a:lnTo>
                    <a:pt x="75382" y="535519"/>
                  </a:lnTo>
                  <a:lnTo>
                    <a:pt x="123444" y="544982"/>
                  </a:lnTo>
                  <a:lnTo>
                    <a:pt x="171544" y="535511"/>
                  </a:lnTo>
                  <a:lnTo>
                    <a:pt x="210808" y="509677"/>
                  </a:lnTo>
                  <a:lnTo>
                    <a:pt x="237274" y="471349"/>
                  </a:lnTo>
                  <a:lnTo>
                    <a:pt x="246976" y="424395"/>
                  </a:lnTo>
                  <a:lnTo>
                    <a:pt x="246976" y="0"/>
                  </a:lnTo>
                  <a:close/>
                </a:path>
              </a:pathLst>
            </a:custGeom>
            <a:solidFill>
              <a:srgbClr val="E89B31"/>
            </a:solidFill>
          </p:spPr>
          <p:txBody>
            <a:bodyPr wrap="square" lIns="0" tIns="0" rIns="0" bIns="0" rtlCol="0"/>
            <a:lstStyle/>
            <a:p>
              <a:endParaRPr dirty="0"/>
            </a:p>
          </p:txBody>
        </p:sp>
        <p:pic>
          <p:nvPicPr>
            <p:cNvPr id="5" name="object 5"/>
            <p:cNvPicPr/>
            <p:nvPr/>
          </p:nvPicPr>
          <p:blipFill>
            <a:blip r:embed="rId3" cstate="print"/>
            <a:stretch>
              <a:fillRect/>
            </a:stretch>
          </p:blipFill>
          <p:spPr>
            <a:xfrm>
              <a:off x="6899143" y="326724"/>
              <a:ext cx="201548" cy="196748"/>
            </a:xfrm>
            <a:prstGeom prst="rect">
              <a:avLst/>
            </a:prstGeom>
          </p:spPr>
        </p:pic>
      </p:grpSp>
      <p:sp>
        <p:nvSpPr>
          <p:cNvPr id="6" name="object 6"/>
          <p:cNvSpPr txBox="1"/>
          <p:nvPr/>
        </p:nvSpPr>
        <p:spPr>
          <a:xfrm>
            <a:off x="6930467" y="335949"/>
            <a:ext cx="139065" cy="143629"/>
          </a:xfrm>
          <a:prstGeom prst="rect">
            <a:avLst/>
          </a:prstGeom>
        </p:spPr>
        <p:txBody>
          <a:bodyPr vert="horz" wrap="square" lIns="0" tIns="12700" rIns="0" bIns="0" rtlCol="0">
            <a:spAutoFit/>
          </a:bodyPr>
          <a:lstStyle/>
          <a:p>
            <a:pPr marL="12700">
              <a:lnSpc>
                <a:spcPct val="100000"/>
              </a:lnSpc>
              <a:spcBef>
                <a:spcPts val="100"/>
              </a:spcBef>
            </a:pPr>
            <a:r>
              <a:rPr lang="en-US" sz="850" b="1" spc="-25" dirty="0">
                <a:solidFill>
                  <a:srgbClr val="505457"/>
                </a:solidFill>
                <a:latin typeface="Roboto"/>
                <a:cs typeface="Roboto"/>
              </a:rPr>
              <a:t>15</a:t>
            </a:r>
            <a:endParaRPr sz="850" dirty="0">
              <a:latin typeface="Roboto"/>
              <a:cs typeface="Roboto"/>
            </a:endParaRPr>
          </a:p>
        </p:txBody>
      </p:sp>
      <p:grpSp>
        <p:nvGrpSpPr>
          <p:cNvPr id="7" name="object 7"/>
          <p:cNvGrpSpPr/>
          <p:nvPr/>
        </p:nvGrpSpPr>
        <p:grpSpPr>
          <a:xfrm>
            <a:off x="328404" y="274912"/>
            <a:ext cx="7259374" cy="5194573"/>
            <a:chOff x="301230" y="308782"/>
            <a:chExt cx="7259374" cy="5194573"/>
          </a:xfrm>
        </p:grpSpPr>
        <p:pic>
          <p:nvPicPr>
            <p:cNvPr id="8" name="object 8"/>
            <p:cNvPicPr/>
            <p:nvPr/>
          </p:nvPicPr>
          <p:blipFill>
            <a:blip r:embed="rId4" cstate="print"/>
            <a:stretch>
              <a:fillRect/>
            </a:stretch>
          </p:blipFill>
          <p:spPr>
            <a:xfrm>
              <a:off x="301230" y="308782"/>
              <a:ext cx="7087793" cy="5194573"/>
            </a:xfrm>
            <a:prstGeom prst="rect">
              <a:avLst/>
            </a:prstGeom>
          </p:spPr>
        </p:pic>
        <p:pic>
          <p:nvPicPr>
            <p:cNvPr id="9" name="object 9"/>
            <p:cNvPicPr/>
            <p:nvPr/>
          </p:nvPicPr>
          <p:blipFill>
            <a:blip r:embed="rId5" cstate="print"/>
            <a:stretch>
              <a:fillRect/>
            </a:stretch>
          </p:blipFill>
          <p:spPr>
            <a:xfrm>
              <a:off x="4404654" y="1861934"/>
              <a:ext cx="3155338" cy="3099299"/>
            </a:xfrm>
            <a:prstGeom prst="rect">
              <a:avLst/>
            </a:prstGeom>
          </p:spPr>
        </p:pic>
        <p:sp>
          <p:nvSpPr>
            <p:cNvPr id="10" name="object 10"/>
            <p:cNvSpPr/>
            <p:nvPr/>
          </p:nvSpPr>
          <p:spPr>
            <a:xfrm>
              <a:off x="4404654" y="1861934"/>
              <a:ext cx="3155950" cy="3099435"/>
            </a:xfrm>
            <a:custGeom>
              <a:avLst/>
              <a:gdLst/>
              <a:ahLst/>
              <a:cxnLst/>
              <a:rect l="l" t="t" r="r" b="b"/>
              <a:pathLst>
                <a:path w="3155950" h="3099435">
                  <a:moveTo>
                    <a:pt x="1589314" y="0"/>
                  </a:moveTo>
                  <a:lnTo>
                    <a:pt x="1541112" y="715"/>
                  </a:lnTo>
                  <a:lnTo>
                    <a:pt x="1493072" y="2857"/>
                  </a:lnTo>
                  <a:lnTo>
                    <a:pt x="1445226" y="6414"/>
                  </a:lnTo>
                  <a:lnTo>
                    <a:pt x="1397606" y="11373"/>
                  </a:lnTo>
                  <a:lnTo>
                    <a:pt x="1350242" y="17720"/>
                  </a:lnTo>
                  <a:lnTo>
                    <a:pt x="1303166" y="25442"/>
                  </a:lnTo>
                  <a:lnTo>
                    <a:pt x="1256410" y="34527"/>
                  </a:lnTo>
                  <a:lnTo>
                    <a:pt x="1210004" y="44962"/>
                  </a:lnTo>
                  <a:lnTo>
                    <a:pt x="1163981" y="56734"/>
                  </a:lnTo>
                  <a:lnTo>
                    <a:pt x="1118372" y="69829"/>
                  </a:lnTo>
                  <a:lnTo>
                    <a:pt x="1073207" y="84235"/>
                  </a:lnTo>
                  <a:lnTo>
                    <a:pt x="1028520" y="99939"/>
                  </a:lnTo>
                  <a:lnTo>
                    <a:pt x="984340" y="116928"/>
                  </a:lnTo>
                  <a:lnTo>
                    <a:pt x="940700" y="135189"/>
                  </a:lnTo>
                  <a:lnTo>
                    <a:pt x="897631" y="154708"/>
                  </a:lnTo>
                  <a:lnTo>
                    <a:pt x="855164" y="175474"/>
                  </a:lnTo>
                  <a:lnTo>
                    <a:pt x="813331" y="197472"/>
                  </a:lnTo>
                  <a:lnTo>
                    <a:pt x="772163" y="220691"/>
                  </a:lnTo>
                  <a:lnTo>
                    <a:pt x="731691" y="245116"/>
                  </a:lnTo>
                  <a:lnTo>
                    <a:pt x="691947" y="270736"/>
                  </a:lnTo>
                  <a:lnTo>
                    <a:pt x="652963" y="297537"/>
                  </a:lnTo>
                  <a:lnTo>
                    <a:pt x="614770" y="325506"/>
                  </a:lnTo>
                  <a:lnTo>
                    <a:pt x="577399" y="354630"/>
                  </a:lnTo>
                  <a:lnTo>
                    <a:pt x="540881" y="384897"/>
                  </a:lnTo>
                  <a:lnTo>
                    <a:pt x="505249" y="416293"/>
                  </a:lnTo>
                  <a:lnTo>
                    <a:pt x="470533" y="448805"/>
                  </a:lnTo>
                  <a:lnTo>
                    <a:pt x="436765" y="482421"/>
                  </a:lnTo>
                  <a:lnTo>
                    <a:pt x="403977" y="517127"/>
                  </a:lnTo>
                  <a:lnTo>
                    <a:pt x="372199" y="552911"/>
                  </a:lnTo>
                  <a:lnTo>
                    <a:pt x="341463" y="589759"/>
                  </a:lnTo>
                  <a:lnTo>
                    <a:pt x="311801" y="627658"/>
                  </a:lnTo>
                  <a:lnTo>
                    <a:pt x="283244" y="666596"/>
                  </a:lnTo>
                  <a:lnTo>
                    <a:pt x="255824" y="706560"/>
                  </a:lnTo>
                  <a:lnTo>
                    <a:pt x="229571" y="747537"/>
                  </a:lnTo>
                  <a:lnTo>
                    <a:pt x="204518" y="789513"/>
                  </a:lnTo>
                  <a:lnTo>
                    <a:pt x="180695" y="832476"/>
                  </a:lnTo>
                  <a:lnTo>
                    <a:pt x="158135" y="876412"/>
                  </a:lnTo>
                  <a:lnTo>
                    <a:pt x="136868" y="921310"/>
                  </a:lnTo>
                  <a:lnTo>
                    <a:pt x="116926" y="967155"/>
                  </a:lnTo>
                  <a:lnTo>
                    <a:pt x="99025" y="1012146"/>
                  </a:lnTo>
                  <a:lnTo>
                    <a:pt x="82653" y="1057345"/>
                  </a:lnTo>
                  <a:lnTo>
                    <a:pt x="67797" y="1102724"/>
                  </a:lnTo>
                  <a:lnTo>
                    <a:pt x="54446" y="1148256"/>
                  </a:lnTo>
                  <a:lnTo>
                    <a:pt x="42588" y="1193914"/>
                  </a:lnTo>
                  <a:lnTo>
                    <a:pt x="32209" y="1239668"/>
                  </a:lnTo>
                  <a:lnTo>
                    <a:pt x="23300" y="1285491"/>
                  </a:lnTo>
                  <a:lnTo>
                    <a:pt x="15846" y="1331355"/>
                  </a:lnTo>
                  <a:lnTo>
                    <a:pt x="9837" y="1377232"/>
                  </a:lnTo>
                  <a:lnTo>
                    <a:pt x="5260" y="1423095"/>
                  </a:lnTo>
                  <a:lnTo>
                    <a:pt x="2102" y="1468915"/>
                  </a:lnTo>
                  <a:lnTo>
                    <a:pt x="353" y="1514664"/>
                  </a:lnTo>
                  <a:lnTo>
                    <a:pt x="0" y="1560315"/>
                  </a:lnTo>
                  <a:lnTo>
                    <a:pt x="1030" y="1605840"/>
                  </a:lnTo>
                  <a:lnTo>
                    <a:pt x="3431" y="1651210"/>
                  </a:lnTo>
                  <a:lnTo>
                    <a:pt x="7192" y="1696398"/>
                  </a:lnTo>
                  <a:lnTo>
                    <a:pt x="12301" y="1741376"/>
                  </a:lnTo>
                  <a:lnTo>
                    <a:pt x="18745" y="1786116"/>
                  </a:lnTo>
                  <a:lnTo>
                    <a:pt x="26512" y="1830590"/>
                  </a:lnTo>
                  <a:lnTo>
                    <a:pt x="35590" y="1874770"/>
                  </a:lnTo>
                  <a:lnTo>
                    <a:pt x="45967" y="1918629"/>
                  </a:lnTo>
                  <a:lnTo>
                    <a:pt x="57631" y="1962138"/>
                  </a:lnTo>
                  <a:lnTo>
                    <a:pt x="70570" y="2005269"/>
                  </a:lnTo>
                  <a:lnTo>
                    <a:pt x="84772" y="2047995"/>
                  </a:lnTo>
                  <a:lnTo>
                    <a:pt x="100224" y="2090288"/>
                  </a:lnTo>
                  <a:lnTo>
                    <a:pt x="116935" y="2132164"/>
                  </a:lnTo>
                  <a:lnTo>
                    <a:pt x="134832" y="2173461"/>
                  </a:lnTo>
                  <a:lnTo>
                    <a:pt x="153964" y="2214286"/>
                  </a:lnTo>
                  <a:lnTo>
                    <a:pt x="174298" y="2254566"/>
                  </a:lnTo>
                  <a:lnTo>
                    <a:pt x="195822" y="2294273"/>
                  </a:lnTo>
                  <a:lnTo>
                    <a:pt x="218524" y="2333379"/>
                  </a:lnTo>
                  <a:lnTo>
                    <a:pt x="242392" y="2371856"/>
                  </a:lnTo>
                  <a:lnTo>
                    <a:pt x="267414" y="2409677"/>
                  </a:lnTo>
                  <a:lnTo>
                    <a:pt x="293578" y="2446813"/>
                  </a:lnTo>
                  <a:lnTo>
                    <a:pt x="320871" y="2483237"/>
                  </a:lnTo>
                  <a:lnTo>
                    <a:pt x="349282" y="2518920"/>
                  </a:lnTo>
                  <a:lnTo>
                    <a:pt x="378798" y="2553835"/>
                  </a:lnTo>
                  <a:lnTo>
                    <a:pt x="409408" y="2587954"/>
                  </a:lnTo>
                  <a:lnTo>
                    <a:pt x="441099" y="2621248"/>
                  </a:lnTo>
                  <a:lnTo>
                    <a:pt x="473860" y="2653691"/>
                  </a:lnTo>
                  <a:lnTo>
                    <a:pt x="507677" y="2685253"/>
                  </a:lnTo>
                  <a:lnTo>
                    <a:pt x="542540" y="2715908"/>
                  </a:lnTo>
                  <a:lnTo>
                    <a:pt x="578435" y="2745627"/>
                  </a:lnTo>
                  <a:lnTo>
                    <a:pt x="615351" y="2774383"/>
                  </a:lnTo>
                  <a:lnTo>
                    <a:pt x="653276" y="2802146"/>
                  </a:lnTo>
                  <a:lnTo>
                    <a:pt x="692197" y="2828891"/>
                  </a:lnTo>
                  <a:lnTo>
                    <a:pt x="732103" y="2854588"/>
                  </a:lnTo>
                  <a:lnTo>
                    <a:pt x="772982" y="2879209"/>
                  </a:lnTo>
                  <a:lnTo>
                    <a:pt x="814821" y="2902728"/>
                  </a:lnTo>
                  <a:lnTo>
                    <a:pt x="857608" y="2925115"/>
                  </a:lnTo>
                  <a:lnTo>
                    <a:pt x="901331" y="2946343"/>
                  </a:lnTo>
                  <a:lnTo>
                    <a:pt x="945978" y="2966384"/>
                  </a:lnTo>
                  <a:lnTo>
                    <a:pt x="991537" y="2985211"/>
                  </a:lnTo>
                  <a:lnTo>
                    <a:pt x="1036809" y="3002361"/>
                  </a:lnTo>
                  <a:lnTo>
                    <a:pt x="1082288" y="3018075"/>
                  </a:lnTo>
                  <a:lnTo>
                    <a:pt x="1127946" y="3032363"/>
                  </a:lnTo>
                  <a:lnTo>
                    <a:pt x="1173756" y="3045237"/>
                  </a:lnTo>
                  <a:lnTo>
                    <a:pt x="1219692" y="3056708"/>
                  </a:lnTo>
                  <a:lnTo>
                    <a:pt x="1265725" y="3066787"/>
                  </a:lnTo>
                  <a:lnTo>
                    <a:pt x="1311830" y="3075485"/>
                  </a:lnTo>
                  <a:lnTo>
                    <a:pt x="1357979" y="3082813"/>
                  </a:lnTo>
                  <a:lnTo>
                    <a:pt x="1404146" y="3088783"/>
                  </a:lnTo>
                  <a:lnTo>
                    <a:pt x="1450302" y="3093405"/>
                  </a:lnTo>
                  <a:lnTo>
                    <a:pt x="1496536" y="3096696"/>
                  </a:lnTo>
                  <a:lnTo>
                    <a:pt x="1542476" y="3098652"/>
                  </a:lnTo>
                  <a:lnTo>
                    <a:pt x="1588440" y="3099299"/>
                  </a:lnTo>
                  <a:lnTo>
                    <a:pt x="1634286" y="3098643"/>
                  </a:lnTo>
                  <a:lnTo>
                    <a:pt x="1680055" y="3096691"/>
                  </a:lnTo>
                  <a:lnTo>
                    <a:pt x="1725514" y="3093468"/>
                  </a:lnTo>
                  <a:lnTo>
                    <a:pt x="1770843" y="3088971"/>
                  </a:lnTo>
                  <a:lnTo>
                    <a:pt x="1815946" y="3083216"/>
                  </a:lnTo>
                  <a:lnTo>
                    <a:pt x="1860795" y="3076213"/>
                  </a:lnTo>
                  <a:lnTo>
                    <a:pt x="1905363" y="3067975"/>
                  </a:lnTo>
                  <a:lnTo>
                    <a:pt x="1949624" y="3058512"/>
                  </a:lnTo>
                  <a:lnTo>
                    <a:pt x="1993550" y="3047836"/>
                  </a:lnTo>
                  <a:lnTo>
                    <a:pt x="2037115" y="3035957"/>
                  </a:lnTo>
                  <a:lnTo>
                    <a:pt x="2080290" y="3022886"/>
                  </a:lnTo>
                  <a:lnTo>
                    <a:pt x="2123050" y="3008636"/>
                  </a:lnTo>
                  <a:lnTo>
                    <a:pt x="2165368" y="2993217"/>
                  </a:lnTo>
                  <a:lnTo>
                    <a:pt x="2207215" y="2976640"/>
                  </a:lnTo>
                  <a:lnTo>
                    <a:pt x="2248565" y="2958916"/>
                  </a:lnTo>
                  <a:lnTo>
                    <a:pt x="2289391" y="2940057"/>
                  </a:lnTo>
                  <a:lnTo>
                    <a:pt x="2329666" y="2920073"/>
                  </a:lnTo>
                  <a:lnTo>
                    <a:pt x="2369364" y="2898977"/>
                  </a:lnTo>
                  <a:lnTo>
                    <a:pt x="2408455" y="2876778"/>
                  </a:lnTo>
                  <a:lnTo>
                    <a:pt x="2446915" y="2853488"/>
                  </a:lnTo>
                  <a:lnTo>
                    <a:pt x="2484715" y="2829119"/>
                  </a:lnTo>
                  <a:lnTo>
                    <a:pt x="2521829" y="2803681"/>
                  </a:lnTo>
                  <a:lnTo>
                    <a:pt x="2558230" y="2777186"/>
                  </a:lnTo>
                  <a:lnTo>
                    <a:pt x="2593890" y="2749644"/>
                  </a:lnTo>
                  <a:lnTo>
                    <a:pt x="2628783" y="2721067"/>
                  </a:lnTo>
                  <a:lnTo>
                    <a:pt x="2662881" y="2691467"/>
                  </a:lnTo>
                  <a:lnTo>
                    <a:pt x="2696158" y="2660853"/>
                  </a:lnTo>
                  <a:lnTo>
                    <a:pt x="2728585" y="2629238"/>
                  </a:lnTo>
                  <a:lnTo>
                    <a:pt x="2760138" y="2596632"/>
                  </a:lnTo>
                  <a:lnTo>
                    <a:pt x="2790787" y="2563047"/>
                  </a:lnTo>
                  <a:lnTo>
                    <a:pt x="2820506" y="2528494"/>
                  </a:lnTo>
                  <a:lnTo>
                    <a:pt x="2849269" y="2492984"/>
                  </a:lnTo>
                  <a:lnTo>
                    <a:pt x="2877048" y="2456528"/>
                  </a:lnTo>
                  <a:lnTo>
                    <a:pt x="2903815" y="2419137"/>
                  </a:lnTo>
                  <a:lnTo>
                    <a:pt x="2929545" y="2380822"/>
                  </a:lnTo>
                  <a:lnTo>
                    <a:pt x="2954210" y="2341595"/>
                  </a:lnTo>
                  <a:lnTo>
                    <a:pt x="2977782" y="2301467"/>
                  </a:lnTo>
                  <a:lnTo>
                    <a:pt x="3000235" y="2260449"/>
                  </a:lnTo>
                  <a:lnTo>
                    <a:pt x="3021542" y="2218551"/>
                  </a:lnTo>
                  <a:lnTo>
                    <a:pt x="3041676" y="2175786"/>
                  </a:lnTo>
                  <a:lnTo>
                    <a:pt x="3060627" y="2132119"/>
                  </a:lnTo>
                  <a:lnTo>
                    <a:pt x="3078844" y="2086293"/>
                  </a:lnTo>
                  <a:lnTo>
                    <a:pt x="3095490" y="2040205"/>
                  </a:lnTo>
                  <a:lnTo>
                    <a:pt x="3110560" y="1993930"/>
                  </a:lnTo>
                  <a:lnTo>
                    <a:pt x="3124067" y="1947498"/>
                  </a:lnTo>
                  <a:lnTo>
                    <a:pt x="3136024" y="1900940"/>
                  </a:lnTo>
                  <a:lnTo>
                    <a:pt x="3146443" y="1854285"/>
                  </a:lnTo>
                  <a:lnTo>
                    <a:pt x="3155338" y="1807565"/>
                  </a:lnTo>
                  <a:lnTo>
                    <a:pt x="3155338" y="1292440"/>
                  </a:lnTo>
                  <a:lnTo>
                    <a:pt x="3146539" y="1246044"/>
                  </a:lnTo>
                  <a:lnTo>
                    <a:pt x="3136311" y="1199985"/>
                  </a:lnTo>
                  <a:lnTo>
                    <a:pt x="3124668" y="1154296"/>
                  </a:lnTo>
                  <a:lnTo>
                    <a:pt x="3111623" y="1109008"/>
                  </a:lnTo>
                  <a:lnTo>
                    <a:pt x="3097191" y="1064154"/>
                  </a:lnTo>
                  <a:lnTo>
                    <a:pt x="3081385" y="1019766"/>
                  </a:lnTo>
                  <a:lnTo>
                    <a:pt x="3064219" y="975875"/>
                  </a:lnTo>
                  <a:lnTo>
                    <a:pt x="3045707" y="932514"/>
                  </a:lnTo>
                  <a:lnTo>
                    <a:pt x="3025863" y="889714"/>
                  </a:lnTo>
                  <a:lnTo>
                    <a:pt x="3004701" y="847507"/>
                  </a:lnTo>
                  <a:lnTo>
                    <a:pt x="2982234" y="805926"/>
                  </a:lnTo>
                  <a:lnTo>
                    <a:pt x="2958477" y="765003"/>
                  </a:lnTo>
                  <a:lnTo>
                    <a:pt x="2933443" y="724769"/>
                  </a:lnTo>
                  <a:lnTo>
                    <a:pt x="2907146" y="685256"/>
                  </a:lnTo>
                  <a:lnTo>
                    <a:pt x="2879600" y="646497"/>
                  </a:lnTo>
                  <a:lnTo>
                    <a:pt x="2850819" y="608522"/>
                  </a:lnTo>
                  <a:lnTo>
                    <a:pt x="2820817" y="571366"/>
                  </a:lnTo>
                  <a:lnTo>
                    <a:pt x="2789607" y="535058"/>
                  </a:lnTo>
                  <a:lnTo>
                    <a:pt x="2757204" y="499632"/>
                  </a:lnTo>
                  <a:lnTo>
                    <a:pt x="2723621" y="465118"/>
                  </a:lnTo>
                  <a:lnTo>
                    <a:pt x="2688872" y="431550"/>
                  </a:lnTo>
                  <a:lnTo>
                    <a:pt x="2652971" y="398960"/>
                  </a:lnTo>
                  <a:lnTo>
                    <a:pt x="2615932" y="367378"/>
                  </a:lnTo>
                  <a:lnTo>
                    <a:pt x="2577769" y="336837"/>
                  </a:lnTo>
                  <a:lnTo>
                    <a:pt x="2538496" y="307370"/>
                  </a:lnTo>
                  <a:lnTo>
                    <a:pt x="2498126" y="279007"/>
                  </a:lnTo>
                  <a:lnTo>
                    <a:pt x="2456673" y="251782"/>
                  </a:lnTo>
                  <a:lnTo>
                    <a:pt x="2414152" y="225725"/>
                  </a:lnTo>
                  <a:lnTo>
                    <a:pt x="2370575" y="200870"/>
                  </a:lnTo>
                  <a:lnTo>
                    <a:pt x="2325958" y="177247"/>
                  </a:lnTo>
                  <a:lnTo>
                    <a:pt x="2280313" y="154889"/>
                  </a:lnTo>
                  <a:lnTo>
                    <a:pt x="2233655" y="133828"/>
                  </a:lnTo>
                  <a:lnTo>
                    <a:pt x="2185998" y="114096"/>
                  </a:lnTo>
                  <a:lnTo>
                    <a:pt x="2136969" y="95591"/>
                  </a:lnTo>
                  <a:lnTo>
                    <a:pt x="2087697" y="78769"/>
                  </a:lnTo>
                  <a:lnTo>
                    <a:pt x="2038216" y="63616"/>
                  </a:lnTo>
                  <a:lnTo>
                    <a:pt x="1988562" y="50118"/>
                  </a:lnTo>
                  <a:lnTo>
                    <a:pt x="1938770" y="38261"/>
                  </a:lnTo>
                  <a:lnTo>
                    <a:pt x="1888875" y="28030"/>
                  </a:lnTo>
                  <a:lnTo>
                    <a:pt x="1838912" y="19411"/>
                  </a:lnTo>
                  <a:lnTo>
                    <a:pt x="1788917" y="12390"/>
                  </a:lnTo>
                  <a:lnTo>
                    <a:pt x="1738924" y="6953"/>
                  </a:lnTo>
                  <a:lnTo>
                    <a:pt x="1688969" y="3084"/>
                  </a:lnTo>
                  <a:lnTo>
                    <a:pt x="1639087" y="772"/>
                  </a:lnTo>
                  <a:lnTo>
                    <a:pt x="1589314" y="0"/>
                  </a:lnTo>
                  <a:close/>
                </a:path>
              </a:pathLst>
            </a:custGeom>
            <a:solidFill>
              <a:srgbClr val="FFFFFF"/>
            </a:solidFill>
          </p:spPr>
          <p:txBody>
            <a:bodyPr wrap="square" lIns="0" tIns="0" rIns="0" bIns="0" rtlCol="0"/>
            <a:lstStyle/>
            <a:p>
              <a:endParaRPr/>
            </a:p>
          </p:txBody>
        </p:sp>
      </p:grpSp>
      <p:grpSp>
        <p:nvGrpSpPr>
          <p:cNvPr id="12" name="object 12"/>
          <p:cNvGrpSpPr/>
          <p:nvPr/>
        </p:nvGrpSpPr>
        <p:grpSpPr>
          <a:xfrm>
            <a:off x="4123273" y="861472"/>
            <a:ext cx="983531" cy="909979"/>
            <a:chOff x="2556128" y="667632"/>
            <a:chExt cx="1458595" cy="1421765"/>
          </a:xfrm>
        </p:grpSpPr>
        <p:pic>
          <p:nvPicPr>
            <p:cNvPr id="13" name="object 13"/>
            <p:cNvPicPr/>
            <p:nvPr/>
          </p:nvPicPr>
          <p:blipFill>
            <a:blip r:embed="rId6" cstate="print"/>
            <a:stretch>
              <a:fillRect/>
            </a:stretch>
          </p:blipFill>
          <p:spPr>
            <a:xfrm>
              <a:off x="2556128" y="1794878"/>
              <a:ext cx="1458353" cy="294106"/>
            </a:xfrm>
            <a:prstGeom prst="rect">
              <a:avLst/>
            </a:prstGeom>
          </p:spPr>
        </p:pic>
        <p:sp>
          <p:nvSpPr>
            <p:cNvPr id="14" name="object 14"/>
            <p:cNvSpPr/>
            <p:nvPr/>
          </p:nvSpPr>
          <p:spPr>
            <a:xfrm>
              <a:off x="2689085" y="1309674"/>
              <a:ext cx="1192530" cy="349885"/>
            </a:xfrm>
            <a:custGeom>
              <a:avLst/>
              <a:gdLst/>
              <a:ahLst/>
              <a:cxnLst/>
              <a:rect l="l" t="t" r="r" b="b"/>
              <a:pathLst>
                <a:path w="1192529" h="349885">
                  <a:moveTo>
                    <a:pt x="305244" y="0"/>
                  </a:moveTo>
                  <a:lnTo>
                    <a:pt x="0" y="228930"/>
                  </a:lnTo>
                  <a:lnTo>
                    <a:pt x="305244" y="349885"/>
                  </a:lnTo>
                  <a:lnTo>
                    <a:pt x="305244" y="0"/>
                  </a:lnTo>
                  <a:close/>
                </a:path>
                <a:path w="1192529" h="349885">
                  <a:moveTo>
                    <a:pt x="1192441" y="228930"/>
                  </a:moveTo>
                  <a:lnTo>
                    <a:pt x="887196" y="0"/>
                  </a:lnTo>
                  <a:lnTo>
                    <a:pt x="887196" y="349885"/>
                  </a:lnTo>
                  <a:lnTo>
                    <a:pt x="1192441" y="228930"/>
                  </a:lnTo>
                  <a:close/>
                </a:path>
              </a:pathLst>
            </a:custGeom>
            <a:solidFill>
              <a:srgbClr val="5D2614"/>
            </a:solidFill>
          </p:spPr>
          <p:txBody>
            <a:bodyPr wrap="square" lIns="0" tIns="0" rIns="0" bIns="0" rtlCol="0"/>
            <a:lstStyle/>
            <a:p>
              <a:endParaRPr/>
            </a:p>
          </p:txBody>
        </p:sp>
        <p:sp>
          <p:nvSpPr>
            <p:cNvPr id="15" name="object 15"/>
            <p:cNvSpPr/>
            <p:nvPr/>
          </p:nvSpPr>
          <p:spPr>
            <a:xfrm>
              <a:off x="2767313" y="667632"/>
              <a:ext cx="1040765" cy="1212215"/>
            </a:xfrm>
            <a:custGeom>
              <a:avLst/>
              <a:gdLst/>
              <a:ahLst/>
              <a:cxnLst/>
              <a:rect l="l" t="t" r="r" b="b"/>
              <a:pathLst>
                <a:path w="1040764" h="1212214">
                  <a:moveTo>
                    <a:pt x="1040561" y="12"/>
                  </a:moveTo>
                  <a:lnTo>
                    <a:pt x="0" y="0"/>
                  </a:lnTo>
                  <a:lnTo>
                    <a:pt x="145821" y="1211973"/>
                  </a:lnTo>
                  <a:lnTo>
                    <a:pt x="894740" y="1211973"/>
                  </a:lnTo>
                  <a:lnTo>
                    <a:pt x="1040561" y="12"/>
                  </a:lnTo>
                  <a:close/>
                </a:path>
              </a:pathLst>
            </a:custGeom>
            <a:solidFill>
              <a:srgbClr val="EBEBE9"/>
            </a:solidFill>
          </p:spPr>
          <p:txBody>
            <a:bodyPr wrap="square" lIns="0" tIns="0" rIns="0" bIns="0" rtlCol="0"/>
            <a:lstStyle/>
            <a:p>
              <a:endParaRPr/>
            </a:p>
          </p:txBody>
        </p:sp>
        <p:pic>
          <p:nvPicPr>
            <p:cNvPr id="16" name="object 16"/>
            <p:cNvPicPr/>
            <p:nvPr/>
          </p:nvPicPr>
          <p:blipFill>
            <a:blip r:embed="rId7" cstate="print"/>
            <a:stretch>
              <a:fillRect/>
            </a:stretch>
          </p:blipFill>
          <p:spPr>
            <a:xfrm>
              <a:off x="2689085" y="1415938"/>
              <a:ext cx="1192441" cy="543341"/>
            </a:xfrm>
            <a:prstGeom prst="rect">
              <a:avLst/>
            </a:prstGeom>
          </p:spPr>
        </p:pic>
      </p:grpSp>
      <p:sp>
        <p:nvSpPr>
          <p:cNvPr id="35" name="object 35"/>
          <p:cNvSpPr txBox="1"/>
          <p:nvPr/>
        </p:nvSpPr>
        <p:spPr>
          <a:xfrm>
            <a:off x="4464050" y="1389312"/>
            <a:ext cx="274955" cy="309245"/>
          </a:xfrm>
          <a:prstGeom prst="rect">
            <a:avLst/>
          </a:prstGeom>
        </p:spPr>
        <p:txBody>
          <a:bodyPr vert="horz" wrap="square" lIns="0" tIns="13970" rIns="0" bIns="0" rtlCol="0">
            <a:spAutoFit/>
          </a:bodyPr>
          <a:lstStyle/>
          <a:p>
            <a:pPr marL="12700">
              <a:lnSpc>
                <a:spcPct val="100000"/>
              </a:lnSpc>
              <a:spcBef>
                <a:spcPts val="110"/>
              </a:spcBef>
            </a:pPr>
            <a:r>
              <a:rPr lang="ar-SA" sz="1850" b="1" spc="-105" dirty="0">
                <a:solidFill>
                  <a:srgbClr val="FFFFFF"/>
                </a:solidFill>
                <a:latin typeface="Courier New"/>
                <a:cs typeface="Courier New"/>
              </a:rPr>
              <a:t>01</a:t>
            </a:r>
            <a:endParaRPr sz="1850" dirty="0">
              <a:latin typeface="Courier New"/>
              <a:cs typeface="Courier New"/>
            </a:endParaRPr>
          </a:p>
        </p:txBody>
      </p:sp>
      <p:sp>
        <p:nvSpPr>
          <p:cNvPr id="39" name="object 11">
            <a:extLst>
              <a:ext uri="{FF2B5EF4-FFF2-40B4-BE49-F238E27FC236}">
                <a16:creationId xmlns:a16="http://schemas.microsoft.com/office/drawing/2014/main" id="{9A365A29-C85F-46C7-B7D0-0AE43FF156BC}"/>
              </a:ext>
            </a:extLst>
          </p:cNvPr>
          <p:cNvSpPr txBox="1">
            <a:spLocks/>
          </p:cNvSpPr>
          <p:nvPr/>
        </p:nvSpPr>
        <p:spPr>
          <a:xfrm>
            <a:off x="3905025" y="297302"/>
            <a:ext cx="2798171" cy="451406"/>
          </a:xfrm>
          <a:prstGeom prst="rect">
            <a:avLst/>
          </a:prstGeom>
        </p:spPr>
        <p:txBody>
          <a:bodyPr vert="horz" wrap="square" lIns="0" tIns="12700" rIns="0" bIns="0" rtlCol="0">
            <a:spAutoFit/>
          </a:bodyPr>
          <a:lstStyle>
            <a:lvl1pPr>
              <a:defRPr sz="3900" b="1" i="0">
                <a:solidFill>
                  <a:srgbClr val="E89B31"/>
                </a:solidFill>
                <a:latin typeface="Courier New"/>
                <a:ea typeface="+mj-ea"/>
                <a:cs typeface="Courier New"/>
              </a:defRPr>
            </a:lvl1pPr>
          </a:lstStyle>
          <a:p>
            <a:pPr marL="41910" marR="5080" indent="-29845">
              <a:lnSpc>
                <a:spcPct val="124600"/>
              </a:lnSpc>
              <a:spcBef>
                <a:spcPts val="100"/>
              </a:spcBef>
            </a:pPr>
            <a:r>
              <a:rPr lang="ar-SA" sz="2400" dirty="0">
                <a:solidFill>
                  <a:srgbClr val="11B9AC"/>
                </a:solidFill>
              </a:rPr>
              <a:t>مسارات</a:t>
            </a:r>
            <a:r>
              <a:rPr lang="ar-SA" sz="2400" dirty="0"/>
              <a:t> الجمعية</a:t>
            </a:r>
          </a:p>
        </p:txBody>
      </p:sp>
      <p:grpSp>
        <p:nvGrpSpPr>
          <p:cNvPr id="42" name="object 12">
            <a:extLst>
              <a:ext uri="{FF2B5EF4-FFF2-40B4-BE49-F238E27FC236}">
                <a16:creationId xmlns:a16="http://schemas.microsoft.com/office/drawing/2014/main" id="{9DB2118C-376A-4276-8583-5C09A0096EEB}"/>
              </a:ext>
            </a:extLst>
          </p:cNvPr>
          <p:cNvGrpSpPr/>
          <p:nvPr/>
        </p:nvGrpSpPr>
        <p:grpSpPr>
          <a:xfrm>
            <a:off x="3030887" y="878636"/>
            <a:ext cx="983531" cy="909979"/>
            <a:chOff x="2556128" y="667632"/>
            <a:chExt cx="1458595" cy="1421765"/>
          </a:xfrm>
        </p:grpSpPr>
        <p:pic>
          <p:nvPicPr>
            <p:cNvPr id="43" name="object 13">
              <a:extLst>
                <a:ext uri="{FF2B5EF4-FFF2-40B4-BE49-F238E27FC236}">
                  <a16:creationId xmlns:a16="http://schemas.microsoft.com/office/drawing/2014/main" id="{40D24677-EDDB-444D-80EB-5554A0195548}"/>
                </a:ext>
              </a:extLst>
            </p:cNvPr>
            <p:cNvPicPr/>
            <p:nvPr/>
          </p:nvPicPr>
          <p:blipFill>
            <a:blip r:embed="rId6" cstate="print"/>
            <a:stretch>
              <a:fillRect/>
            </a:stretch>
          </p:blipFill>
          <p:spPr>
            <a:xfrm>
              <a:off x="2556128" y="1794878"/>
              <a:ext cx="1458353" cy="294106"/>
            </a:xfrm>
            <a:prstGeom prst="rect">
              <a:avLst/>
            </a:prstGeom>
          </p:spPr>
        </p:pic>
        <p:sp>
          <p:nvSpPr>
            <p:cNvPr id="44" name="object 14">
              <a:extLst>
                <a:ext uri="{FF2B5EF4-FFF2-40B4-BE49-F238E27FC236}">
                  <a16:creationId xmlns:a16="http://schemas.microsoft.com/office/drawing/2014/main" id="{85629991-F555-4CEF-A101-87C99FE453B4}"/>
                </a:ext>
              </a:extLst>
            </p:cNvPr>
            <p:cNvSpPr/>
            <p:nvPr/>
          </p:nvSpPr>
          <p:spPr>
            <a:xfrm>
              <a:off x="2689085" y="1309674"/>
              <a:ext cx="1192530" cy="349885"/>
            </a:xfrm>
            <a:custGeom>
              <a:avLst/>
              <a:gdLst/>
              <a:ahLst/>
              <a:cxnLst/>
              <a:rect l="l" t="t" r="r" b="b"/>
              <a:pathLst>
                <a:path w="1192529" h="349885">
                  <a:moveTo>
                    <a:pt x="305244" y="0"/>
                  </a:moveTo>
                  <a:lnTo>
                    <a:pt x="0" y="228930"/>
                  </a:lnTo>
                  <a:lnTo>
                    <a:pt x="305244" y="349885"/>
                  </a:lnTo>
                  <a:lnTo>
                    <a:pt x="305244" y="0"/>
                  </a:lnTo>
                  <a:close/>
                </a:path>
                <a:path w="1192529" h="349885">
                  <a:moveTo>
                    <a:pt x="1192441" y="228930"/>
                  </a:moveTo>
                  <a:lnTo>
                    <a:pt x="887196" y="0"/>
                  </a:lnTo>
                  <a:lnTo>
                    <a:pt x="887196" y="349885"/>
                  </a:lnTo>
                  <a:lnTo>
                    <a:pt x="1192441" y="228930"/>
                  </a:lnTo>
                  <a:close/>
                </a:path>
              </a:pathLst>
            </a:custGeom>
            <a:solidFill>
              <a:srgbClr val="5D2614"/>
            </a:solidFill>
          </p:spPr>
          <p:txBody>
            <a:bodyPr wrap="square" lIns="0" tIns="0" rIns="0" bIns="0" rtlCol="0"/>
            <a:lstStyle/>
            <a:p>
              <a:endParaRPr/>
            </a:p>
          </p:txBody>
        </p:sp>
        <p:sp>
          <p:nvSpPr>
            <p:cNvPr id="45" name="object 15">
              <a:extLst>
                <a:ext uri="{FF2B5EF4-FFF2-40B4-BE49-F238E27FC236}">
                  <a16:creationId xmlns:a16="http://schemas.microsoft.com/office/drawing/2014/main" id="{2269F1BF-8C98-4767-BDE7-26C88A24A579}"/>
                </a:ext>
              </a:extLst>
            </p:cNvPr>
            <p:cNvSpPr/>
            <p:nvPr/>
          </p:nvSpPr>
          <p:spPr>
            <a:xfrm>
              <a:off x="2767313" y="667632"/>
              <a:ext cx="1040765" cy="1212215"/>
            </a:xfrm>
            <a:custGeom>
              <a:avLst/>
              <a:gdLst/>
              <a:ahLst/>
              <a:cxnLst/>
              <a:rect l="l" t="t" r="r" b="b"/>
              <a:pathLst>
                <a:path w="1040764" h="1212214">
                  <a:moveTo>
                    <a:pt x="1040561" y="12"/>
                  </a:moveTo>
                  <a:lnTo>
                    <a:pt x="0" y="0"/>
                  </a:lnTo>
                  <a:lnTo>
                    <a:pt x="145821" y="1211973"/>
                  </a:lnTo>
                  <a:lnTo>
                    <a:pt x="894740" y="1211973"/>
                  </a:lnTo>
                  <a:lnTo>
                    <a:pt x="1040561" y="12"/>
                  </a:lnTo>
                  <a:close/>
                </a:path>
              </a:pathLst>
            </a:custGeom>
            <a:solidFill>
              <a:srgbClr val="EBEBE9"/>
            </a:solidFill>
          </p:spPr>
          <p:txBody>
            <a:bodyPr wrap="square" lIns="0" tIns="0" rIns="0" bIns="0" rtlCol="0"/>
            <a:lstStyle/>
            <a:p>
              <a:endParaRPr/>
            </a:p>
          </p:txBody>
        </p:sp>
        <p:pic>
          <p:nvPicPr>
            <p:cNvPr id="46" name="object 16">
              <a:extLst>
                <a:ext uri="{FF2B5EF4-FFF2-40B4-BE49-F238E27FC236}">
                  <a16:creationId xmlns:a16="http://schemas.microsoft.com/office/drawing/2014/main" id="{A25631A4-D71D-4803-97B4-CC1A453ABB30}"/>
                </a:ext>
              </a:extLst>
            </p:cNvPr>
            <p:cNvPicPr/>
            <p:nvPr/>
          </p:nvPicPr>
          <p:blipFill>
            <a:blip r:embed="rId7" cstate="print"/>
            <a:stretch>
              <a:fillRect/>
            </a:stretch>
          </p:blipFill>
          <p:spPr>
            <a:xfrm>
              <a:off x="2689085" y="1415938"/>
              <a:ext cx="1192441" cy="543341"/>
            </a:xfrm>
            <a:prstGeom prst="rect">
              <a:avLst/>
            </a:prstGeom>
          </p:spPr>
        </p:pic>
      </p:grpSp>
      <p:sp>
        <p:nvSpPr>
          <p:cNvPr id="47" name="object 35">
            <a:extLst>
              <a:ext uri="{FF2B5EF4-FFF2-40B4-BE49-F238E27FC236}">
                <a16:creationId xmlns:a16="http://schemas.microsoft.com/office/drawing/2014/main" id="{D6543A8B-5A59-4758-B658-A4F31DD44D7F}"/>
              </a:ext>
            </a:extLst>
          </p:cNvPr>
          <p:cNvSpPr txBox="1"/>
          <p:nvPr/>
        </p:nvSpPr>
        <p:spPr>
          <a:xfrm>
            <a:off x="3338530" y="1413264"/>
            <a:ext cx="274955" cy="309245"/>
          </a:xfrm>
          <a:prstGeom prst="rect">
            <a:avLst/>
          </a:prstGeom>
        </p:spPr>
        <p:txBody>
          <a:bodyPr vert="horz" wrap="square" lIns="0" tIns="13970" rIns="0" bIns="0" rtlCol="0">
            <a:spAutoFit/>
          </a:bodyPr>
          <a:lstStyle/>
          <a:p>
            <a:pPr marL="12700">
              <a:lnSpc>
                <a:spcPct val="100000"/>
              </a:lnSpc>
              <a:spcBef>
                <a:spcPts val="110"/>
              </a:spcBef>
            </a:pPr>
            <a:r>
              <a:rPr lang="ar-SA" sz="1850" b="1" spc="-105" dirty="0">
                <a:solidFill>
                  <a:srgbClr val="FFFFFF"/>
                </a:solidFill>
                <a:latin typeface="Courier New"/>
                <a:cs typeface="Courier New"/>
              </a:rPr>
              <a:t>02</a:t>
            </a:r>
            <a:endParaRPr sz="1850" dirty="0">
              <a:latin typeface="Courier New"/>
              <a:cs typeface="Courier New"/>
            </a:endParaRPr>
          </a:p>
        </p:txBody>
      </p:sp>
      <p:grpSp>
        <p:nvGrpSpPr>
          <p:cNvPr id="48" name="object 12">
            <a:extLst>
              <a:ext uri="{FF2B5EF4-FFF2-40B4-BE49-F238E27FC236}">
                <a16:creationId xmlns:a16="http://schemas.microsoft.com/office/drawing/2014/main" id="{8706C1F1-E0FC-4701-A6D5-598CDC7B8AF3}"/>
              </a:ext>
            </a:extLst>
          </p:cNvPr>
          <p:cNvGrpSpPr/>
          <p:nvPr/>
        </p:nvGrpSpPr>
        <p:grpSpPr>
          <a:xfrm>
            <a:off x="1905367" y="880084"/>
            <a:ext cx="983531" cy="909979"/>
            <a:chOff x="2556128" y="667632"/>
            <a:chExt cx="1458595" cy="1421765"/>
          </a:xfrm>
        </p:grpSpPr>
        <p:pic>
          <p:nvPicPr>
            <p:cNvPr id="49" name="object 13">
              <a:extLst>
                <a:ext uri="{FF2B5EF4-FFF2-40B4-BE49-F238E27FC236}">
                  <a16:creationId xmlns:a16="http://schemas.microsoft.com/office/drawing/2014/main" id="{A356F5AF-5181-48EE-B23F-E88C22853413}"/>
                </a:ext>
              </a:extLst>
            </p:cNvPr>
            <p:cNvPicPr/>
            <p:nvPr/>
          </p:nvPicPr>
          <p:blipFill>
            <a:blip r:embed="rId6" cstate="print"/>
            <a:stretch>
              <a:fillRect/>
            </a:stretch>
          </p:blipFill>
          <p:spPr>
            <a:xfrm>
              <a:off x="2556128" y="1794878"/>
              <a:ext cx="1458353" cy="294106"/>
            </a:xfrm>
            <a:prstGeom prst="rect">
              <a:avLst/>
            </a:prstGeom>
          </p:spPr>
        </p:pic>
        <p:sp>
          <p:nvSpPr>
            <p:cNvPr id="50" name="object 14">
              <a:extLst>
                <a:ext uri="{FF2B5EF4-FFF2-40B4-BE49-F238E27FC236}">
                  <a16:creationId xmlns:a16="http://schemas.microsoft.com/office/drawing/2014/main" id="{CAFE39A5-9068-415A-A257-4CB6C0908C46}"/>
                </a:ext>
              </a:extLst>
            </p:cNvPr>
            <p:cNvSpPr/>
            <p:nvPr/>
          </p:nvSpPr>
          <p:spPr>
            <a:xfrm>
              <a:off x="2689085" y="1309674"/>
              <a:ext cx="1192530" cy="349885"/>
            </a:xfrm>
            <a:custGeom>
              <a:avLst/>
              <a:gdLst/>
              <a:ahLst/>
              <a:cxnLst/>
              <a:rect l="l" t="t" r="r" b="b"/>
              <a:pathLst>
                <a:path w="1192529" h="349885">
                  <a:moveTo>
                    <a:pt x="305244" y="0"/>
                  </a:moveTo>
                  <a:lnTo>
                    <a:pt x="0" y="228930"/>
                  </a:lnTo>
                  <a:lnTo>
                    <a:pt x="305244" y="349885"/>
                  </a:lnTo>
                  <a:lnTo>
                    <a:pt x="305244" y="0"/>
                  </a:lnTo>
                  <a:close/>
                </a:path>
                <a:path w="1192529" h="349885">
                  <a:moveTo>
                    <a:pt x="1192441" y="228930"/>
                  </a:moveTo>
                  <a:lnTo>
                    <a:pt x="887196" y="0"/>
                  </a:lnTo>
                  <a:lnTo>
                    <a:pt x="887196" y="349885"/>
                  </a:lnTo>
                  <a:lnTo>
                    <a:pt x="1192441" y="228930"/>
                  </a:lnTo>
                  <a:close/>
                </a:path>
              </a:pathLst>
            </a:custGeom>
            <a:solidFill>
              <a:srgbClr val="5D2614"/>
            </a:solidFill>
          </p:spPr>
          <p:txBody>
            <a:bodyPr wrap="square" lIns="0" tIns="0" rIns="0" bIns="0" rtlCol="0"/>
            <a:lstStyle/>
            <a:p>
              <a:endParaRPr/>
            </a:p>
          </p:txBody>
        </p:sp>
        <p:sp>
          <p:nvSpPr>
            <p:cNvPr id="51" name="object 15">
              <a:extLst>
                <a:ext uri="{FF2B5EF4-FFF2-40B4-BE49-F238E27FC236}">
                  <a16:creationId xmlns:a16="http://schemas.microsoft.com/office/drawing/2014/main" id="{1865AFE6-8CA8-4A5C-9FBF-8EF58B8073E3}"/>
                </a:ext>
              </a:extLst>
            </p:cNvPr>
            <p:cNvSpPr/>
            <p:nvPr/>
          </p:nvSpPr>
          <p:spPr>
            <a:xfrm>
              <a:off x="2767313" y="667632"/>
              <a:ext cx="1040765" cy="1212215"/>
            </a:xfrm>
            <a:custGeom>
              <a:avLst/>
              <a:gdLst/>
              <a:ahLst/>
              <a:cxnLst/>
              <a:rect l="l" t="t" r="r" b="b"/>
              <a:pathLst>
                <a:path w="1040764" h="1212214">
                  <a:moveTo>
                    <a:pt x="1040561" y="12"/>
                  </a:moveTo>
                  <a:lnTo>
                    <a:pt x="0" y="0"/>
                  </a:lnTo>
                  <a:lnTo>
                    <a:pt x="145821" y="1211973"/>
                  </a:lnTo>
                  <a:lnTo>
                    <a:pt x="894740" y="1211973"/>
                  </a:lnTo>
                  <a:lnTo>
                    <a:pt x="1040561" y="12"/>
                  </a:lnTo>
                  <a:close/>
                </a:path>
              </a:pathLst>
            </a:custGeom>
            <a:solidFill>
              <a:srgbClr val="EBEBE9"/>
            </a:solidFill>
          </p:spPr>
          <p:txBody>
            <a:bodyPr wrap="square" lIns="0" tIns="0" rIns="0" bIns="0" rtlCol="0"/>
            <a:lstStyle/>
            <a:p>
              <a:endParaRPr/>
            </a:p>
          </p:txBody>
        </p:sp>
        <p:pic>
          <p:nvPicPr>
            <p:cNvPr id="52" name="object 16">
              <a:extLst>
                <a:ext uri="{FF2B5EF4-FFF2-40B4-BE49-F238E27FC236}">
                  <a16:creationId xmlns:a16="http://schemas.microsoft.com/office/drawing/2014/main" id="{406AED22-A059-4282-991E-8E2F5DD02040}"/>
                </a:ext>
              </a:extLst>
            </p:cNvPr>
            <p:cNvPicPr/>
            <p:nvPr/>
          </p:nvPicPr>
          <p:blipFill>
            <a:blip r:embed="rId7" cstate="print"/>
            <a:stretch>
              <a:fillRect/>
            </a:stretch>
          </p:blipFill>
          <p:spPr>
            <a:xfrm>
              <a:off x="2689085" y="1415938"/>
              <a:ext cx="1192441" cy="543341"/>
            </a:xfrm>
            <a:prstGeom prst="rect">
              <a:avLst/>
            </a:prstGeom>
          </p:spPr>
        </p:pic>
      </p:grpSp>
      <p:sp>
        <p:nvSpPr>
          <p:cNvPr id="53" name="object 35">
            <a:extLst>
              <a:ext uri="{FF2B5EF4-FFF2-40B4-BE49-F238E27FC236}">
                <a16:creationId xmlns:a16="http://schemas.microsoft.com/office/drawing/2014/main" id="{62AC03FD-2A1C-4657-976C-AFD6EEEBE6F0}"/>
              </a:ext>
            </a:extLst>
          </p:cNvPr>
          <p:cNvSpPr txBox="1"/>
          <p:nvPr/>
        </p:nvSpPr>
        <p:spPr>
          <a:xfrm>
            <a:off x="2213010" y="1414712"/>
            <a:ext cx="274955" cy="309245"/>
          </a:xfrm>
          <a:prstGeom prst="rect">
            <a:avLst/>
          </a:prstGeom>
        </p:spPr>
        <p:txBody>
          <a:bodyPr vert="horz" wrap="square" lIns="0" tIns="13970" rIns="0" bIns="0" rtlCol="0">
            <a:spAutoFit/>
          </a:bodyPr>
          <a:lstStyle/>
          <a:p>
            <a:pPr marL="12700">
              <a:lnSpc>
                <a:spcPct val="100000"/>
              </a:lnSpc>
              <a:spcBef>
                <a:spcPts val="110"/>
              </a:spcBef>
            </a:pPr>
            <a:r>
              <a:rPr lang="ar-SA" sz="1850" b="1" spc="-105" dirty="0">
                <a:solidFill>
                  <a:srgbClr val="FFFFFF"/>
                </a:solidFill>
                <a:latin typeface="Courier New"/>
                <a:cs typeface="Courier New"/>
              </a:rPr>
              <a:t>03</a:t>
            </a:r>
            <a:endParaRPr sz="1850" dirty="0">
              <a:latin typeface="Courier New"/>
              <a:cs typeface="Courier New"/>
            </a:endParaRPr>
          </a:p>
        </p:txBody>
      </p:sp>
      <p:grpSp>
        <p:nvGrpSpPr>
          <p:cNvPr id="54" name="object 12">
            <a:extLst>
              <a:ext uri="{FF2B5EF4-FFF2-40B4-BE49-F238E27FC236}">
                <a16:creationId xmlns:a16="http://schemas.microsoft.com/office/drawing/2014/main" id="{A8543B2A-EBCF-4934-8443-4CE6015B5AE6}"/>
              </a:ext>
            </a:extLst>
          </p:cNvPr>
          <p:cNvGrpSpPr/>
          <p:nvPr/>
        </p:nvGrpSpPr>
        <p:grpSpPr>
          <a:xfrm>
            <a:off x="714072" y="873470"/>
            <a:ext cx="983531" cy="909979"/>
            <a:chOff x="2556128" y="667632"/>
            <a:chExt cx="1458595" cy="1421765"/>
          </a:xfrm>
        </p:grpSpPr>
        <p:pic>
          <p:nvPicPr>
            <p:cNvPr id="55" name="object 13">
              <a:extLst>
                <a:ext uri="{FF2B5EF4-FFF2-40B4-BE49-F238E27FC236}">
                  <a16:creationId xmlns:a16="http://schemas.microsoft.com/office/drawing/2014/main" id="{0A7D949E-910A-4CCD-8314-7E4851FC3830}"/>
                </a:ext>
              </a:extLst>
            </p:cNvPr>
            <p:cNvPicPr/>
            <p:nvPr/>
          </p:nvPicPr>
          <p:blipFill>
            <a:blip r:embed="rId6" cstate="print"/>
            <a:stretch>
              <a:fillRect/>
            </a:stretch>
          </p:blipFill>
          <p:spPr>
            <a:xfrm>
              <a:off x="2556128" y="1794878"/>
              <a:ext cx="1458353" cy="294106"/>
            </a:xfrm>
            <a:prstGeom prst="rect">
              <a:avLst/>
            </a:prstGeom>
          </p:spPr>
        </p:pic>
        <p:sp>
          <p:nvSpPr>
            <p:cNvPr id="56" name="object 14">
              <a:extLst>
                <a:ext uri="{FF2B5EF4-FFF2-40B4-BE49-F238E27FC236}">
                  <a16:creationId xmlns:a16="http://schemas.microsoft.com/office/drawing/2014/main" id="{D31BE176-73AC-47D7-AA3D-97475186F878}"/>
                </a:ext>
              </a:extLst>
            </p:cNvPr>
            <p:cNvSpPr/>
            <p:nvPr/>
          </p:nvSpPr>
          <p:spPr>
            <a:xfrm>
              <a:off x="2689085" y="1309674"/>
              <a:ext cx="1192530" cy="349885"/>
            </a:xfrm>
            <a:custGeom>
              <a:avLst/>
              <a:gdLst/>
              <a:ahLst/>
              <a:cxnLst/>
              <a:rect l="l" t="t" r="r" b="b"/>
              <a:pathLst>
                <a:path w="1192529" h="349885">
                  <a:moveTo>
                    <a:pt x="305244" y="0"/>
                  </a:moveTo>
                  <a:lnTo>
                    <a:pt x="0" y="228930"/>
                  </a:lnTo>
                  <a:lnTo>
                    <a:pt x="305244" y="349885"/>
                  </a:lnTo>
                  <a:lnTo>
                    <a:pt x="305244" y="0"/>
                  </a:lnTo>
                  <a:close/>
                </a:path>
                <a:path w="1192529" h="349885">
                  <a:moveTo>
                    <a:pt x="1192441" y="228930"/>
                  </a:moveTo>
                  <a:lnTo>
                    <a:pt x="887196" y="0"/>
                  </a:lnTo>
                  <a:lnTo>
                    <a:pt x="887196" y="349885"/>
                  </a:lnTo>
                  <a:lnTo>
                    <a:pt x="1192441" y="228930"/>
                  </a:lnTo>
                  <a:close/>
                </a:path>
              </a:pathLst>
            </a:custGeom>
            <a:solidFill>
              <a:srgbClr val="5D2614"/>
            </a:solidFill>
          </p:spPr>
          <p:txBody>
            <a:bodyPr wrap="square" lIns="0" tIns="0" rIns="0" bIns="0" rtlCol="0"/>
            <a:lstStyle/>
            <a:p>
              <a:endParaRPr/>
            </a:p>
          </p:txBody>
        </p:sp>
        <p:sp>
          <p:nvSpPr>
            <p:cNvPr id="57" name="object 15">
              <a:extLst>
                <a:ext uri="{FF2B5EF4-FFF2-40B4-BE49-F238E27FC236}">
                  <a16:creationId xmlns:a16="http://schemas.microsoft.com/office/drawing/2014/main" id="{C60A44F0-5F64-42DE-8EED-4646D3C1342A}"/>
                </a:ext>
              </a:extLst>
            </p:cNvPr>
            <p:cNvSpPr/>
            <p:nvPr/>
          </p:nvSpPr>
          <p:spPr>
            <a:xfrm>
              <a:off x="2767313" y="667632"/>
              <a:ext cx="1040765" cy="1212215"/>
            </a:xfrm>
            <a:custGeom>
              <a:avLst/>
              <a:gdLst/>
              <a:ahLst/>
              <a:cxnLst/>
              <a:rect l="l" t="t" r="r" b="b"/>
              <a:pathLst>
                <a:path w="1040764" h="1212214">
                  <a:moveTo>
                    <a:pt x="1040561" y="12"/>
                  </a:moveTo>
                  <a:lnTo>
                    <a:pt x="0" y="0"/>
                  </a:lnTo>
                  <a:lnTo>
                    <a:pt x="145821" y="1211973"/>
                  </a:lnTo>
                  <a:lnTo>
                    <a:pt x="894740" y="1211973"/>
                  </a:lnTo>
                  <a:lnTo>
                    <a:pt x="1040561" y="12"/>
                  </a:lnTo>
                  <a:close/>
                </a:path>
              </a:pathLst>
            </a:custGeom>
            <a:solidFill>
              <a:srgbClr val="EBEBE9"/>
            </a:solidFill>
          </p:spPr>
          <p:txBody>
            <a:bodyPr wrap="square" lIns="0" tIns="0" rIns="0" bIns="0" rtlCol="0"/>
            <a:lstStyle/>
            <a:p>
              <a:endParaRPr/>
            </a:p>
          </p:txBody>
        </p:sp>
        <p:pic>
          <p:nvPicPr>
            <p:cNvPr id="58" name="object 16">
              <a:extLst>
                <a:ext uri="{FF2B5EF4-FFF2-40B4-BE49-F238E27FC236}">
                  <a16:creationId xmlns:a16="http://schemas.microsoft.com/office/drawing/2014/main" id="{25C8A910-C8B0-4D9A-8005-527E8D884E3C}"/>
                </a:ext>
              </a:extLst>
            </p:cNvPr>
            <p:cNvPicPr/>
            <p:nvPr/>
          </p:nvPicPr>
          <p:blipFill>
            <a:blip r:embed="rId7" cstate="print"/>
            <a:stretch>
              <a:fillRect/>
            </a:stretch>
          </p:blipFill>
          <p:spPr>
            <a:xfrm>
              <a:off x="2689085" y="1415938"/>
              <a:ext cx="1192441" cy="543341"/>
            </a:xfrm>
            <a:prstGeom prst="rect">
              <a:avLst/>
            </a:prstGeom>
          </p:spPr>
        </p:pic>
      </p:grpSp>
      <p:sp>
        <p:nvSpPr>
          <p:cNvPr id="59" name="object 35">
            <a:extLst>
              <a:ext uri="{FF2B5EF4-FFF2-40B4-BE49-F238E27FC236}">
                <a16:creationId xmlns:a16="http://schemas.microsoft.com/office/drawing/2014/main" id="{BC21048D-6B38-48C4-BB80-75D6A2FF0444}"/>
              </a:ext>
            </a:extLst>
          </p:cNvPr>
          <p:cNvSpPr txBox="1"/>
          <p:nvPr/>
        </p:nvSpPr>
        <p:spPr>
          <a:xfrm>
            <a:off x="1021715" y="1408098"/>
            <a:ext cx="274955" cy="298800"/>
          </a:xfrm>
          <a:prstGeom prst="rect">
            <a:avLst/>
          </a:prstGeom>
        </p:spPr>
        <p:txBody>
          <a:bodyPr vert="horz" wrap="square" lIns="0" tIns="13970" rIns="0" bIns="0" rtlCol="0">
            <a:spAutoFit/>
          </a:bodyPr>
          <a:lstStyle/>
          <a:p>
            <a:pPr marL="12700">
              <a:lnSpc>
                <a:spcPct val="100000"/>
              </a:lnSpc>
              <a:spcBef>
                <a:spcPts val="110"/>
              </a:spcBef>
            </a:pPr>
            <a:r>
              <a:rPr lang="ar-SA" sz="1850" b="1" spc="-105" dirty="0">
                <a:solidFill>
                  <a:srgbClr val="FFFFFF"/>
                </a:solidFill>
                <a:latin typeface="Courier New"/>
                <a:cs typeface="Courier New"/>
              </a:rPr>
              <a:t>04</a:t>
            </a:r>
            <a:endParaRPr sz="1850" dirty="0">
              <a:latin typeface="Courier New"/>
              <a:cs typeface="Courier New"/>
            </a:endParaRPr>
          </a:p>
        </p:txBody>
      </p:sp>
      <p:grpSp>
        <p:nvGrpSpPr>
          <p:cNvPr id="60" name="object 12">
            <a:extLst>
              <a:ext uri="{FF2B5EF4-FFF2-40B4-BE49-F238E27FC236}">
                <a16:creationId xmlns:a16="http://schemas.microsoft.com/office/drawing/2014/main" id="{0AEF2C9C-FCB8-4F61-BE60-810F97EBAF28}"/>
              </a:ext>
            </a:extLst>
          </p:cNvPr>
          <p:cNvGrpSpPr/>
          <p:nvPr/>
        </p:nvGrpSpPr>
        <p:grpSpPr>
          <a:xfrm>
            <a:off x="3262529" y="1909731"/>
            <a:ext cx="983531" cy="909979"/>
            <a:chOff x="2556128" y="667632"/>
            <a:chExt cx="1458595" cy="1421765"/>
          </a:xfrm>
        </p:grpSpPr>
        <p:pic>
          <p:nvPicPr>
            <p:cNvPr id="61" name="object 13">
              <a:extLst>
                <a:ext uri="{FF2B5EF4-FFF2-40B4-BE49-F238E27FC236}">
                  <a16:creationId xmlns:a16="http://schemas.microsoft.com/office/drawing/2014/main" id="{F839DE65-A969-4C51-A70D-F312518B8AA6}"/>
                </a:ext>
              </a:extLst>
            </p:cNvPr>
            <p:cNvPicPr/>
            <p:nvPr/>
          </p:nvPicPr>
          <p:blipFill>
            <a:blip r:embed="rId6" cstate="print"/>
            <a:stretch>
              <a:fillRect/>
            </a:stretch>
          </p:blipFill>
          <p:spPr>
            <a:xfrm>
              <a:off x="2556128" y="1794878"/>
              <a:ext cx="1458353" cy="294106"/>
            </a:xfrm>
            <a:prstGeom prst="rect">
              <a:avLst/>
            </a:prstGeom>
          </p:spPr>
        </p:pic>
        <p:sp>
          <p:nvSpPr>
            <p:cNvPr id="62" name="object 14">
              <a:extLst>
                <a:ext uri="{FF2B5EF4-FFF2-40B4-BE49-F238E27FC236}">
                  <a16:creationId xmlns:a16="http://schemas.microsoft.com/office/drawing/2014/main" id="{97A72B17-2905-4A8A-8A1C-D17A91F6DC84}"/>
                </a:ext>
              </a:extLst>
            </p:cNvPr>
            <p:cNvSpPr/>
            <p:nvPr/>
          </p:nvSpPr>
          <p:spPr>
            <a:xfrm>
              <a:off x="2689085" y="1309674"/>
              <a:ext cx="1192530" cy="349885"/>
            </a:xfrm>
            <a:custGeom>
              <a:avLst/>
              <a:gdLst/>
              <a:ahLst/>
              <a:cxnLst/>
              <a:rect l="l" t="t" r="r" b="b"/>
              <a:pathLst>
                <a:path w="1192529" h="349885">
                  <a:moveTo>
                    <a:pt x="305244" y="0"/>
                  </a:moveTo>
                  <a:lnTo>
                    <a:pt x="0" y="228930"/>
                  </a:lnTo>
                  <a:lnTo>
                    <a:pt x="305244" y="349885"/>
                  </a:lnTo>
                  <a:lnTo>
                    <a:pt x="305244" y="0"/>
                  </a:lnTo>
                  <a:close/>
                </a:path>
                <a:path w="1192529" h="349885">
                  <a:moveTo>
                    <a:pt x="1192441" y="228930"/>
                  </a:moveTo>
                  <a:lnTo>
                    <a:pt x="887196" y="0"/>
                  </a:lnTo>
                  <a:lnTo>
                    <a:pt x="887196" y="349885"/>
                  </a:lnTo>
                  <a:lnTo>
                    <a:pt x="1192441" y="228930"/>
                  </a:lnTo>
                  <a:close/>
                </a:path>
              </a:pathLst>
            </a:custGeom>
            <a:solidFill>
              <a:srgbClr val="5D2614"/>
            </a:solidFill>
          </p:spPr>
          <p:txBody>
            <a:bodyPr wrap="square" lIns="0" tIns="0" rIns="0" bIns="0" rtlCol="0"/>
            <a:lstStyle/>
            <a:p>
              <a:endParaRPr/>
            </a:p>
          </p:txBody>
        </p:sp>
        <p:sp>
          <p:nvSpPr>
            <p:cNvPr id="63" name="object 15">
              <a:extLst>
                <a:ext uri="{FF2B5EF4-FFF2-40B4-BE49-F238E27FC236}">
                  <a16:creationId xmlns:a16="http://schemas.microsoft.com/office/drawing/2014/main" id="{B3CB300A-7B13-42E4-987B-1E18E3F515DB}"/>
                </a:ext>
              </a:extLst>
            </p:cNvPr>
            <p:cNvSpPr/>
            <p:nvPr/>
          </p:nvSpPr>
          <p:spPr>
            <a:xfrm>
              <a:off x="2767313" y="667632"/>
              <a:ext cx="1040765" cy="1212215"/>
            </a:xfrm>
            <a:custGeom>
              <a:avLst/>
              <a:gdLst/>
              <a:ahLst/>
              <a:cxnLst/>
              <a:rect l="l" t="t" r="r" b="b"/>
              <a:pathLst>
                <a:path w="1040764" h="1212214">
                  <a:moveTo>
                    <a:pt x="1040561" y="12"/>
                  </a:moveTo>
                  <a:lnTo>
                    <a:pt x="0" y="0"/>
                  </a:lnTo>
                  <a:lnTo>
                    <a:pt x="145821" y="1211973"/>
                  </a:lnTo>
                  <a:lnTo>
                    <a:pt x="894740" y="1211973"/>
                  </a:lnTo>
                  <a:lnTo>
                    <a:pt x="1040561" y="12"/>
                  </a:lnTo>
                  <a:close/>
                </a:path>
              </a:pathLst>
            </a:custGeom>
            <a:solidFill>
              <a:srgbClr val="EBEBE9"/>
            </a:solidFill>
          </p:spPr>
          <p:txBody>
            <a:bodyPr wrap="square" lIns="0" tIns="0" rIns="0" bIns="0" rtlCol="0"/>
            <a:lstStyle/>
            <a:p>
              <a:endParaRPr/>
            </a:p>
          </p:txBody>
        </p:sp>
        <p:pic>
          <p:nvPicPr>
            <p:cNvPr id="64" name="object 16">
              <a:extLst>
                <a:ext uri="{FF2B5EF4-FFF2-40B4-BE49-F238E27FC236}">
                  <a16:creationId xmlns:a16="http://schemas.microsoft.com/office/drawing/2014/main" id="{0CE42496-2AA5-4EA4-AAE6-A80D3A49F2A5}"/>
                </a:ext>
              </a:extLst>
            </p:cNvPr>
            <p:cNvPicPr/>
            <p:nvPr/>
          </p:nvPicPr>
          <p:blipFill>
            <a:blip r:embed="rId7" cstate="print"/>
            <a:stretch>
              <a:fillRect/>
            </a:stretch>
          </p:blipFill>
          <p:spPr>
            <a:xfrm>
              <a:off x="2689085" y="1415938"/>
              <a:ext cx="1192441" cy="543341"/>
            </a:xfrm>
            <a:prstGeom prst="rect">
              <a:avLst/>
            </a:prstGeom>
          </p:spPr>
        </p:pic>
      </p:grpSp>
      <p:sp>
        <p:nvSpPr>
          <p:cNvPr id="65" name="object 35">
            <a:extLst>
              <a:ext uri="{FF2B5EF4-FFF2-40B4-BE49-F238E27FC236}">
                <a16:creationId xmlns:a16="http://schemas.microsoft.com/office/drawing/2014/main" id="{67C0238D-A5CB-40A7-A03D-669989EE305A}"/>
              </a:ext>
            </a:extLst>
          </p:cNvPr>
          <p:cNvSpPr txBox="1"/>
          <p:nvPr/>
        </p:nvSpPr>
        <p:spPr>
          <a:xfrm>
            <a:off x="3570172" y="2444359"/>
            <a:ext cx="274955" cy="309245"/>
          </a:xfrm>
          <a:prstGeom prst="rect">
            <a:avLst/>
          </a:prstGeom>
        </p:spPr>
        <p:txBody>
          <a:bodyPr vert="horz" wrap="square" lIns="0" tIns="13970" rIns="0" bIns="0" rtlCol="0">
            <a:spAutoFit/>
          </a:bodyPr>
          <a:lstStyle/>
          <a:p>
            <a:pPr marL="12700">
              <a:lnSpc>
                <a:spcPct val="100000"/>
              </a:lnSpc>
              <a:spcBef>
                <a:spcPts val="110"/>
              </a:spcBef>
            </a:pPr>
            <a:r>
              <a:rPr lang="ar-SA" sz="1850" b="1" spc="-105" dirty="0">
                <a:solidFill>
                  <a:srgbClr val="FFFFFF"/>
                </a:solidFill>
                <a:latin typeface="Courier New"/>
                <a:cs typeface="Courier New"/>
              </a:rPr>
              <a:t>05</a:t>
            </a:r>
            <a:endParaRPr sz="1850" dirty="0">
              <a:latin typeface="Courier New"/>
              <a:cs typeface="Courier New"/>
            </a:endParaRPr>
          </a:p>
        </p:txBody>
      </p:sp>
      <p:grpSp>
        <p:nvGrpSpPr>
          <p:cNvPr id="66" name="object 12">
            <a:extLst>
              <a:ext uri="{FF2B5EF4-FFF2-40B4-BE49-F238E27FC236}">
                <a16:creationId xmlns:a16="http://schemas.microsoft.com/office/drawing/2014/main" id="{F205799E-4CD6-414F-9D18-831D02038CC7}"/>
              </a:ext>
            </a:extLst>
          </p:cNvPr>
          <p:cNvGrpSpPr/>
          <p:nvPr/>
        </p:nvGrpSpPr>
        <p:grpSpPr>
          <a:xfrm>
            <a:off x="2081640" y="1909467"/>
            <a:ext cx="983531" cy="909979"/>
            <a:chOff x="2556128" y="667632"/>
            <a:chExt cx="1458595" cy="1421765"/>
          </a:xfrm>
        </p:grpSpPr>
        <p:pic>
          <p:nvPicPr>
            <p:cNvPr id="67" name="object 13">
              <a:extLst>
                <a:ext uri="{FF2B5EF4-FFF2-40B4-BE49-F238E27FC236}">
                  <a16:creationId xmlns:a16="http://schemas.microsoft.com/office/drawing/2014/main" id="{46EDE312-D96B-4CEF-815F-833FC86FD384}"/>
                </a:ext>
              </a:extLst>
            </p:cNvPr>
            <p:cNvPicPr/>
            <p:nvPr/>
          </p:nvPicPr>
          <p:blipFill>
            <a:blip r:embed="rId6" cstate="print"/>
            <a:stretch>
              <a:fillRect/>
            </a:stretch>
          </p:blipFill>
          <p:spPr>
            <a:xfrm>
              <a:off x="2556128" y="1794878"/>
              <a:ext cx="1458353" cy="294106"/>
            </a:xfrm>
            <a:prstGeom prst="rect">
              <a:avLst/>
            </a:prstGeom>
          </p:spPr>
        </p:pic>
        <p:sp>
          <p:nvSpPr>
            <p:cNvPr id="68" name="object 14">
              <a:extLst>
                <a:ext uri="{FF2B5EF4-FFF2-40B4-BE49-F238E27FC236}">
                  <a16:creationId xmlns:a16="http://schemas.microsoft.com/office/drawing/2014/main" id="{9244F05F-C785-4E55-B994-477AA73EB618}"/>
                </a:ext>
              </a:extLst>
            </p:cNvPr>
            <p:cNvSpPr/>
            <p:nvPr/>
          </p:nvSpPr>
          <p:spPr>
            <a:xfrm>
              <a:off x="2689085" y="1309674"/>
              <a:ext cx="1192530" cy="349885"/>
            </a:xfrm>
            <a:custGeom>
              <a:avLst/>
              <a:gdLst/>
              <a:ahLst/>
              <a:cxnLst/>
              <a:rect l="l" t="t" r="r" b="b"/>
              <a:pathLst>
                <a:path w="1192529" h="349885">
                  <a:moveTo>
                    <a:pt x="305244" y="0"/>
                  </a:moveTo>
                  <a:lnTo>
                    <a:pt x="0" y="228930"/>
                  </a:lnTo>
                  <a:lnTo>
                    <a:pt x="305244" y="349885"/>
                  </a:lnTo>
                  <a:lnTo>
                    <a:pt x="305244" y="0"/>
                  </a:lnTo>
                  <a:close/>
                </a:path>
                <a:path w="1192529" h="349885">
                  <a:moveTo>
                    <a:pt x="1192441" y="228930"/>
                  </a:moveTo>
                  <a:lnTo>
                    <a:pt x="887196" y="0"/>
                  </a:lnTo>
                  <a:lnTo>
                    <a:pt x="887196" y="349885"/>
                  </a:lnTo>
                  <a:lnTo>
                    <a:pt x="1192441" y="228930"/>
                  </a:lnTo>
                  <a:close/>
                </a:path>
              </a:pathLst>
            </a:custGeom>
            <a:solidFill>
              <a:srgbClr val="5D2614"/>
            </a:solidFill>
          </p:spPr>
          <p:txBody>
            <a:bodyPr wrap="square" lIns="0" tIns="0" rIns="0" bIns="0" rtlCol="0"/>
            <a:lstStyle/>
            <a:p>
              <a:endParaRPr/>
            </a:p>
          </p:txBody>
        </p:sp>
        <p:sp>
          <p:nvSpPr>
            <p:cNvPr id="69" name="object 15">
              <a:extLst>
                <a:ext uri="{FF2B5EF4-FFF2-40B4-BE49-F238E27FC236}">
                  <a16:creationId xmlns:a16="http://schemas.microsoft.com/office/drawing/2014/main" id="{3C06812D-E562-4128-A4D4-E49A5982B9C1}"/>
                </a:ext>
              </a:extLst>
            </p:cNvPr>
            <p:cNvSpPr/>
            <p:nvPr/>
          </p:nvSpPr>
          <p:spPr>
            <a:xfrm>
              <a:off x="2767313" y="667632"/>
              <a:ext cx="1040765" cy="1212215"/>
            </a:xfrm>
            <a:custGeom>
              <a:avLst/>
              <a:gdLst/>
              <a:ahLst/>
              <a:cxnLst/>
              <a:rect l="l" t="t" r="r" b="b"/>
              <a:pathLst>
                <a:path w="1040764" h="1212214">
                  <a:moveTo>
                    <a:pt x="1040561" y="12"/>
                  </a:moveTo>
                  <a:lnTo>
                    <a:pt x="0" y="0"/>
                  </a:lnTo>
                  <a:lnTo>
                    <a:pt x="145821" y="1211973"/>
                  </a:lnTo>
                  <a:lnTo>
                    <a:pt x="894740" y="1211973"/>
                  </a:lnTo>
                  <a:lnTo>
                    <a:pt x="1040561" y="12"/>
                  </a:lnTo>
                  <a:close/>
                </a:path>
              </a:pathLst>
            </a:custGeom>
            <a:solidFill>
              <a:srgbClr val="EBEBE9"/>
            </a:solidFill>
          </p:spPr>
          <p:txBody>
            <a:bodyPr wrap="square" lIns="0" tIns="0" rIns="0" bIns="0" rtlCol="0"/>
            <a:lstStyle/>
            <a:p>
              <a:endParaRPr/>
            </a:p>
          </p:txBody>
        </p:sp>
        <p:pic>
          <p:nvPicPr>
            <p:cNvPr id="70" name="object 16">
              <a:extLst>
                <a:ext uri="{FF2B5EF4-FFF2-40B4-BE49-F238E27FC236}">
                  <a16:creationId xmlns:a16="http://schemas.microsoft.com/office/drawing/2014/main" id="{39A7FFEE-EC24-4E54-8268-27F3DB1E7E87}"/>
                </a:ext>
              </a:extLst>
            </p:cNvPr>
            <p:cNvPicPr/>
            <p:nvPr/>
          </p:nvPicPr>
          <p:blipFill>
            <a:blip r:embed="rId7" cstate="print"/>
            <a:stretch>
              <a:fillRect/>
            </a:stretch>
          </p:blipFill>
          <p:spPr>
            <a:xfrm>
              <a:off x="2689085" y="1415938"/>
              <a:ext cx="1192441" cy="543341"/>
            </a:xfrm>
            <a:prstGeom prst="rect">
              <a:avLst/>
            </a:prstGeom>
          </p:spPr>
        </p:pic>
      </p:grpSp>
      <p:sp>
        <p:nvSpPr>
          <p:cNvPr id="71" name="object 35">
            <a:extLst>
              <a:ext uri="{FF2B5EF4-FFF2-40B4-BE49-F238E27FC236}">
                <a16:creationId xmlns:a16="http://schemas.microsoft.com/office/drawing/2014/main" id="{C7D7CDED-79E2-4192-AC4E-552BF621FF24}"/>
              </a:ext>
            </a:extLst>
          </p:cNvPr>
          <p:cNvSpPr txBox="1"/>
          <p:nvPr/>
        </p:nvSpPr>
        <p:spPr>
          <a:xfrm>
            <a:off x="2389283" y="2444095"/>
            <a:ext cx="274955" cy="309245"/>
          </a:xfrm>
          <a:prstGeom prst="rect">
            <a:avLst/>
          </a:prstGeom>
        </p:spPr>
        <p:txBody>
          <a:bodyPr vert="horz" wrap="square" lIns="0" tIns="13970" rIns="0" bIns="0" rtlCol="0">
            <a:spAutoFit/>
          </a:bodyPr>
          <a:lstStyle/>
          <a:p>
            <a:pPr marL="12700">
              <a:lnSpc>
                <a:spcPct val="100000"/>
              </a:lnSpc>
              <a:spcBef>
                <a:spcPts val="110"/>
              </a:spcBef>
            </a:pPr>
            <a:r>
              <a:rPr lang="ar-SA" sz="1850" b="1" spc="-105" dirty="0">
                <a:solidFill>
                  <a:srgbClr val="FFFFFF"/>
                </a:solidFill>
                <a:latin typeface="Courier New"/>
                <a:cs typeface="Courier New"/>
              </a:rPr>
              <a:t>06</a:t>
            </a:r>
            <a:endParaRPr sz="1850" dirty="0">
              <a:latin typeface="Courier New"/>
              <a:cs typeface="Courier New"/>
            </a:endParaRPr>
          </a:p>
        </p:txBody>
      </p:sp>
      <p:grpSp>
        <p:nvGrpSpPr>
          <p:cNvPr id="72" name="object 12">
            <a:extLst>
              <a:ext uri="{FF2B5EF4-FFF2-40B4-BE49-F238E27FC236}">
                <a16:creationId xmlns:a16="http://schemas.microsoft.com/office/drawing/2014/main" id="{9ECCD57C-E738-4550-99AB-16B0CC846E54}"/>
              </a:ext>
            </a:extLst>
          </p:cNvPr>
          <p:cNvGrpSpPr/>
          <p:nvPr/>
        </p:nvGrpSpPr>
        <p:grpSpPr>
          <a:xfrm>
            <a:off x="866467" y="1909203"/>
            <a:ext cx="983531" cy="909979"/>
            <a:chOff x="2556128" y="667632"/>
            <a:chExt cx="1458595" cy="1421765"/>
          </a:xfrm>
        </p:grpSpPr>
        <p:pic>
          <p:nvPicPr>
            <p:cNvPr id="73" name="object 13">
              <a:extLst>
                <a:ext uri="{FF2B5EF4-FFF2-40B4-BE49-F238E27FC236}">
                  <a16:creationId xmlns:a16="http://schemas.microsoft.com/office/drawing/2014/main" id="{EA0DC9FE-B6F8-43B2-984A-B81C91ABE40C}"/>
                </a:ext>
              </a:extLst>
            </p:cNvPr>
            <p:cNvPicPr/>
            <p:nvPr/>
          </p:nvPicPr>
          <p:blipFill>
            <a:blip r:embed="rId6" cstate="print"/>
            <a:stretch>
              <a:fillRect/>
            </a:stretch>
          </p:blipFill>
          <p:spPr>
            <a:xfrm>
              <a:off x="2556128" y="1794878"/>
              <a:ext cx="1458353" cy="294106"/>
            </a:xfrm>
            <a:prstGeom prst="rect">
              <a:avLst/>
            </a:prstGeom>
          </p:spPr>
        </p:pic>
        <p:sp>
          <p:nvSpPr>
            <p:cNvPr id="74" name="object 14">
              <a:extLst>
                <a:ext uri="{FF2B5EF4-FFF2-40B4-BE49-F238E27FC236}">
                  <a16:creationId xmlns:a16="http://schemas.microsoft.com/office/drawing/2014/main" id="{8882B757-1299-406D-9E25-2D168D33078B}"/>
                </a:ext>
              </a:extLst>
            </p:cNvPr>
            <p:cNvSpPr/>
            <p:nvPr/>
          </p:nvSpPr>
          <p:spPr>
            <a:xfrm>
              <a:off x="2689085" y="1309674"/>
              <a:ext cx="1192530" cy="349885"/>
            </a:xfrm>
            <a:custGeom>
              <a:avLst/>
              <a:gdLst/>
              <a:ahLst/>
              <a:cxnLst/>
              <a:rect l="l" t="t" r="r" b="b"/>
              <a:pathLst>
                <a:path w="1192529" h="349885">
                  <a:moveTo>
                    <a:pt x="305244" y="0"/>
                  </a:moveTo>
                  <a:lnTo>
                    <a:pt x="0" y="228930"/>
                  </a:lnTo>
                  <a:lnTo>
                    <a:pt x="305244" y="349885"/>
                  </a:lnTo>
                  <a:lnTo>
                    <a:pt x="305244" y="0"/>
                  </a:lnTo>
                  <a:close/>
                </a:path>
                <a:path w="1192529" h="349885">
                  <a:moveTo>
                    <a:pt x="1192441" y="228930"/>
                  </a:moveTo>
                  <a:lnTo>
                    <a:pt x="887196" y="0"/>
                  </a:lnTo>
                  <a:lnTo>
                    <a:pt x="887196" y="349885"/>
                  </a:lnTo>
                  <a:lnTo>
                    <a:pt x="1192441" y="228930"/>
                  </a:lnTo>
                  <a:close/>
                </a:path>
              </a:pathLst>
            </a:custGeom>
            <a:solidFill>
              <a:srgbClr val="5D2614"/>
            </a:solidFill>
          </p:spPr>
          <p:txBody>
            <a:bodyPr wrap="square" lIns="0" tIns="0" rIns="0" bIns="0" rtlCol="0"/>
            <a:lstStyle/>
            <a:p>
              <a:endParaRPr/>
            </a:p>
          </p:txBody>
        </p:sp>
        <p:sp>
          <p:nvSpPr>
            <p:cNvPr id="75" name="object 15">
              <a:extLst>
                <a:ext uri="{FF2B5EF4-FFF2-40B4-BE49-F238E27FC236}">
                  <a16:creationId xmlns:a16="http://schemas.microsoft.com/office/drawing/2014/main" id="{C2BAD572-254C-4CAC-B93D-3B3E1815A83B}"/>
                </a:ext>
              </a:extLst>
            </p:cNvPr>
            <p:cNvSpPr/>
            <p:nvPr/>
          </p:nvSpPr>
          <p:spPr>
            <a:xfrm>
              <a:off x="2767313" y="667632"/>
              <a:ext cx="1040765" cy="1212215"/>
            </a:xfrm>
            <a:custGeom>
              <a:avLst/>
              <a:gdLst/>
              <a:ahLst/>
              <a:cxnLst/>
              <a:rect l="l" t="t" r="r" b="b"/>
              <a:pathLst>
                <a:path w="1040764" h="1212214">
                  <a:moveTo>
                    <a:pt x="1040561" y="12"/>
                  </a:moveTo>
                  <a:lnTo>
                    <a:pt x="0" y="0"/>
                  </a:lnTo>
                  <a:lnTo>
                    <a:pt x="145821" y="1211973"/>
                  </a:lnTo>
                  <a:lnTo>
                    <a:pt x="894740" y="1211973"/>
                  </a:lnTo>
                  <a:lnTo>
                    <a:pt x="1040561" y="12"/>
                  </a:lnTo>
                  <a:close/>
                </a:path>
              </a:pathLst>
            </a:custGeom>
            <a:solidFill>
              <a:srgbClr val="EBEBE9"/>
            </a:solidFill>
          </p:spPr>
          <p:txBody>
            <a:bodyPr wrap="square" lIns="0" tIns="0" rIns="0" bIns="0" rtlCol="0"/>
            <a:lstStyle/>
            <a:p>
              <a:endParaRPr/>
            </a:p>
          </p:txBody>
        </p:sp>
        <p:pic>
          <p:nvPicPr>
            <p:cNvPr id="76" name="object 16">
              <a:extLst>
                <a:ext uri="{FF2B5EF4-FFF2-40B4-BE49-F238E27FC236}">
                  <a16:creationId xmlns:a16="http://schemas.microsoft.com/office/drawing/2014/main" id="{DD27526A-7326-4141-B838-9DAD71240EEC}"/>
                </a:ext>
              </a:extLst>
            </p:cNvPr>
            <p:cNvPicPr/>
            <p:nvPr/>
          </p:nvPicPr>
          <p:blipFill>
            <a:blip r:embed="rId7" cstate="print"/>
            <a:stretch>
              <a:fillRect/>
            </a:stretch>
          </p:blipFill>
          <p:spPr>
            <a:xfrm>
              <a:off x="2689085" y="1415938"/>
              <a:ext cx="1192441" cy="543341"/>
            </a:xfrm>
            <a:prstGeom prst="rect">
              <a:avLst/>
            </a:prstGeom>
          </p:spPr>
        </p:pic>
      </p:grpSp>
      <p:sp>
        <p:nvSpPr>
          <p:cNvPr id="77" name="object 35">
            <a:extLst>
              <a:ext uri="{FF2B5EF4-FFF2-40B4-BE49-F238E27FC236}">
                <a16:creationId xmlns:a16="http://schemas.microsoft.com/office/drawing/2014/main" id="{452533D1-9D05-423D-83A5-49BAD8459285}"/>
              </a:ext>
            </a:extLst>
          </p:cNvPr>
          <p:cNvSpPr txBox="1"/>
          <p:nvPr/>
        </p:nvSpPr>
        <p:spPr>
          <a:xfrm>
            <a:off x="1174110" y="2443831"/>
            <a:ext cx="274955" cy="309245"/>
          </a:xfrm>
          <a:prstGeom prst="rect">
            <a:avLst/>
          </a:prstGeom>
        </p:spPr>
        <p:txBody>
          <a:bodyPr vert="horz" wrap="square" lIns="0" tIns="13970" rIns="0" bIns="0" rtlCol="0">
            <a:spAutoFit/>
          </a:bodyPr>
          <a:lstStyle/>
          <a:p>
            <a:pPr marL="12700">
              <a:lnSpc>
                <a:spcPct val="100000"/>
              </a:lnSpc>
              <a:spcBef>
                <a:spcPts val="110"/>
              </a:spcBef>
            </a:pPr>
            <a:r>
              <a:rPr lang="ar-SA" sz="1850" b="1" spc="-105" dirty="0">
                <a:solidFill>
                  <a:srgbClr val="FFFFFF"/>
                </a:solidFill>
                <a:latin typeface="Courier New"/>
                <a:cs typeface="Courier New"/>
              </a:rPr>
              <a:t>07</a:t>
            </a:r>
            <a:endParaRPr sz="1850" dirty="0">
              <a:latin typeface="Courier New"/>
              <a:cs typeface="Courier New"/>
            </a:endParaRPr>
          </a:p>
        </p:txBody>
      </p:sp>
      <p:grpSp>
        <p:nvGrpSpPr>
          <p:cNvPr id="78" name="object 12">
            <a:extLst>
              <a:ext uri="{FF2B5EF4-FFF2-40B4-BE49-F238E27FC236}">
                <a16:creationId xmlns:a16="http://schemas.microsoft.com/office/drawing/2014/main" id="{BD8855B0-FB8C-4987-8B22-780E921BEA8C}"/>
              </a:ext>
            </a:extLst>
          </p:cNvPr>
          <p:cNvGrpSpPr/>
          <p:nvPr/>
        </p:nvGrpSpPr>
        <p:grpSpPr>
          <a:xfrm>
            <a:off x="1268417" y="2978426"/>
            <a:ext cx="983531" cy="909979"/>
            <a:chOff x="2556128" y="667632"/>
            <a:chExt cx="1458595" cy="1421765"/>
          </a:xfrm>
        </p:grpSpPr>
        <p:pic>
          <p:nvPicPr>
            <p:cNvPr id="79" name="object 13">
              <a:extLst>
                <a:ext uri="{FF2B5EF4-FFF2-40B4-BE49-F238E27FC236}">
                  <a16:creationId xmlns:a16="http://schemas.microsoft.com/office/drawing/2014/main" id="{3F667DA2-C3D1-463F-BA0C-639ABD1DBE75}"/>
                </a:ext>
              </a:extLst>
            </p:cNvPr>
            <p:cNvPicPr/>
            <p:nvPr/>
          </p:nvPicPr>
          <p:blipFill>
            <a:blip r:embed="rId6" cstate="print"/>
            <a:stretch>
              <a:fillRect/>
            </a:stretch>
          </p:blipFill>
          <p:spPr>
            <a:xfrm>
              <a:off x="2556128" y="1794878"/>
              <a:ext cx="1458353" cy="294106"/>
            </a:xfrm>
            <a:prstGeom prst="rect">
              <a:avLst/>
            </a:prstGeom>
          </p:spPr>
        </p:pic>
        <p:sp>
          <p:nvSpPr>
            <p:cNvPr id="80" name="object 14">
              <a:extLst>
                <a:ext uri="{FF2B5EF4-FFF2-40B4-BE49-F238E27FC236}">
                  <a16:creationId xmlns:a16="http://schemas.microsoft.com/office/drawing/2014/main" id="{D9A9C9FA-68DC-422D-AD7D-B97DFFE4D4E0}"/>
                </a:ext>
              </a:extLst>
            </p:cNvPr>
            <p:cNvSpPr/>
            <p:nvPr/>
          </p:nvSpPr>
          <p:spPr>
            <a:xfrm>
              <a:off x="2689085" y="1309674"/>
              <a:ext cx="1192530" cy="349885"/>
            </a:xfrm>
            <a:custGeom>
              <a:avLst/>
              <a:gdLst/>
              <a:ahLst/>
              <a:cxnLst/>
              <a:rect l="l" t="t" r="r" b="b"/>
              <a:pathLst>
                <a:path w="1192529" h="349885">
                  <a:moveTo>
                    <a:pt x="305244" y="0"/>
                  </a:moveTo>
                  <a:lnTo>
                    <a:pt x="0" y="228930"/>
                  </a:lnTo>
                  <a:lnTo>
                    <a:pt x="305244" y="349885"/>
                  </a:lnTo>
                  <a:lnTo>
                    <a:pt x="305244" y="0"/>
                  </a:lnTo>
                  <a:close/>
                </a:path>
                <a:path w="1192529" h="349885">
                  <a:moveTo>
                    <a:pt x="1192441" y="228930"/>
                  </a:moveTo>
                  <a:lnTo>
                    <a:pt x="887196" y="0"/>
                  </a:lnTo>
                  <a:lnTo>
                    <a:pt x="887196" y="349885"/>
                  </a:lnTo>
                  <a:lnTo>
                    <a:pt x="1192441" y="228930"/>
                  </a:lnTo>
                  <a:close/>
                </a:path>
              </a:pathLst>
            </a:custGeom>
            <a:solidFill>
              <a:srgbClr val="5D2614"/>
            </a:solidFill>
          </p:spPr>
          <p:txBody>
            <a:bodyPr wrap="square" lIns="0" tIns="0" rIns="0" bIns="0" rtlCol="0"/>
            <a:lstStyle/>
            <a:p>
              <a:endParaRPr/>
            </a:p>
          </p:txBody>
        </p:sp>
        <p:sp>
          <p:nvSpPr>
            <p:cNvPr id="81" name="object 15">
              <a:extLst>
                <a:ext uri="{FF2B5EF4-FFF2-40B4-BE49-F238E27FC236}">
                  <a16:creationId xmlns:a16="http://schemas.microsoft.com/office/drawing/2014/main" id="{2AF663C0-1620-4324-A33F-12944C1C1176}"/>
                </a:ext>
              </a:extLst>
            </p:cNvPr>
            <p:cNvSpPr/>
            <p:nvPr/>
          </p:nvSpPr>
          <p:spPr>
            <a:xfrm>
              <a:off x="2767313" y="667632"/>
              <a:ext cx="1040765" cy="1212215"/>
            </a:xfrm>
            <a:custGeom>
              <a:avLst/>
              <a:gdLst/>
              <a:ahLst/>
              <a:cxnLst/>
              <a:rect l="l" t="t" r="r" b="b"/>
              <a:pathLst>
                <a:path w="1040764" h="1212214">
                  <a:moveTo>
                    <a:pt x="1040561" y="12"/>
                  </a:moveTo>
                  <a:lnTo>
                    <a:pt x="0" y="0"/>
                  </a:lnTo>
                  <a:lnTo>
                    <a:pt x="145821" y="1211973"/>
                  </a:lnTo>
                  <a:lnTo>
                    <a:pt x="894740" y="1211973"/>
                  </a:lnTo>
                  <a:lnTo>
                    <a:pt x="1040561" y="12"/>
                  </a:lnTo>
                  <a:close/>
                </a:path>
              </a:pathLst>
            </a:custGeom>
            <a:solidFill>
              <a:srgbClr val="EBEBE9"/>
            </a:solidFill>
          </p:spPr>
          <p:txBody>
            <a:bodyPr wrap="square" lIns="0" tIns="0" rIns="0" bIns="0" rtlCol="0"/>
            <a:lstStyle/>
            <a:p>
              <a:endParaRPr/>
            </a:p>
          </p:txBody>
        </p:sp>
        <p:pic>
          <p:nvPicPr>
            <p:cNvPr id="82" name="object 16">
              <a:extLst>
                <a:ext uri="{FF2B5EF4-FFF2-40B4-BE49-F238E27FC236}">
                  <a16:creationId xmlns:a16="http://schemas.microsoft.com/office/drawing/2014/main" id="{6D0C2EF1-BA2F-4210-8601-71B1941403A4}"/>
                </a:ext>
              </a:extLst>
            </p:cNvPr>
            <p:cNvPicPr/>
            <p:nvPr/>
          </p:nvPicPr>
          <p:blipFill>
            <a:blip r:embed="rId7" cstate="print"/>
            <a:stretch>
              <a:fillRect/>
            </a:stretch>
          </p:blipFill>
          <p:spPr>
            <a:xfrm>
              <a:off x="2689085" y="1415938"/>
              <a:ext cx="1192441" cy="543341"/>
            </a:xfrm>
            <a:prstGeom prst="rect">
              <a:avLst/>
            </a:prstGeom>
          </p:spPr>
        </p:pic>
      </p:grpSp>
      <p:sp>
        <p:nvSpPr>
          <p:cNvPr id="83" name="object 35">
            <a:extLst>
              <a:ext uri="{FF2B5EF4-FFF2-40B4-BE49-F238E27FC236}">
                <a16:creationId xmlns:a16="http://schemas.microsoft.com/office/drawing/2014/main" id="{696644BD-8CBD-416D-B071-0F85E13EE49A}"/>
              </a:ext>
            </a:extLst>
          </p:cNvPr>
          <p:cNvSpPr txBox="1"/>
          <p:nvPr/>
        </p:nvSpPr>
        <p:spPr>
          <a:xfrm>
            <a:off x="1576060" y="3513054"/>
            <a:ext cx="274955" cy="309245"/>
          </a:xfrm>
          <a:prstGeom prst="rect">
            <a:avLst/>
          </a:prstGeom>
        </p:spPr>
        <p:txBody>
          <a:bodyPr vert="horz" wrap="square" lIns="0" tIns="13970" rIns="0" bIns="0" rtlCol="0">
            <a:spAutoFit/>
          </a:bodyPr>
          <a:lstStyle/>
          <a:p>
            <a:pPr marL="12700">
              <a:lnSpc>
                <a:spcPct val="100000"/>
              </a:lnSpc>
              <a:spcBef>
                <a:spcPts val="110"/>
              </a:spcBef>
            </a:pPr>
            <a:r>
              <a:rPr lang="ar-SA" sz="1850" b="1" spc="-105" dirty="0">
                <a:solidFill>
                  <a:srgbClr val="FFFFFF"/>
                </a:solidFill>
                <a:latin typeface="Courier New"/>
                <a:cs typeface="Courier New"/>
              </a:rPr>
              <a:t>10</a:t>
            </a:r>
            <a:endParaRPr sz="1850" dirty="0">
              <a:latin typeface="Courier New"/>
              <a:cs typeface="Courier New"/>
            </a:endParaRPr>
          </a:p>
        </p:txBody>
      </p:sp>
      <p:grpSp>
        <p:nvGrpSpPr>
          <p:cNvPr id="84" name="object 12">
            <a:extLst>
              <a:ext uri="{FF2B5EF4-FFF2-40B4-BE49-F238E27FC236}">
                <a16:creationId xmlns:a16="http://schemas.microsoft.com/office/drawing/2014/main" id="{24D5A993-352F-421A-BC35-BE548D362645}"/>
              </a:ext>
            </a:extLst>
          </p:cNvPr>
          <p:cNvGrpSpPr/>
          <p:nvPr/>
        </p:nvGrpSpPr>
        <p:grpSpPr>
          <a:xfrm>
            <a:off x="2300962" y="2974732"/>
            <a:ext cx="983531" cy="909979"/>
            <a:chOff x="2556128" y="667632"/>
            <a:chExt cx="1458595" cy="1421765"/>
          </a:xfrm>
        </p:grpSpPr>
        <p:pic>
          <p:nvPicPr>
            <p:cNvPr id="85" name="object 13">
              <a:extLst>
                <a:ext uri="{FF2B5EF4-FFF2-40B4-BE49-F238E27FC236}">
                  <a16:creationId xmlns:a16="http://schemas.microsoft.com/office/drawing/2014/main" id="{58B653C2-FFDB-4751-AB1C-3C3CE1F77287}"/>
                </a:ext>
              </a:extLst>
            </p:cNvPr>
            <p:cNvPicPr/>
            <p:nvPr/>
          </p:nvPicPr>
          <p:blipFill>
            <a:blip r:embed="rId6" cstate="print"/>
            <a:stretch>
              <a:fillRect/>
            </a:stretch>
          </p:blipFill>
          <p:spPr>
            <a:xfrm>
              <a:off x="2556128" y="1794878"/>
              <a:ext cx="1458353" cy="294106"/>
            </a:xfrm>
            <a:prstGeom prst="rect">
              <a:avLst/>
            </a:prstGeom>
          </p:spPr>
        </p:pic>
        <p:sp>
          <p:nvSpPr>
            <p:cNvPr id="86" name="object 14">
              <a:extLst>
                <a:ext uri="{FF2B5EF4-FFF2-40B4-BE49-F238E27FC236}">
                  <a16:creationId xmlns:a16="http://schemas.microsoft.com/office/drawing/2014/main" id="{DAE2125A-823C-47E7-AF29-138111408D83}"/>
                </a:ext>
              </a:extLst>
            </p:cNvPr>
            <p:cNvSpPr/>
            <p:nvPr/>
          </p:nvSpPr>
          <p:spPr>
            <a:xfrm>
              <a:off x="2689085" y="1309674"/>
              <a:ext cx="1192530" cy="349885"/>
            </a:xfrm>
            <a:custGeom>
              <a:avLst/>
              <a:gdLst/>
              <a:ahLst/>
              <a:cxnLst/>
              <a:rect l="l" t="t" r="r" b="b"/>
              <a:pathLst>
                <a:path w="1192529" h="349885">
                  <a:moveTo>
                    <a:pt x="305244" y="0"/>
                  </a:moveTo>
                  <a:lnTo>
                    <a:pt x="0" y="228930"/>
                  </a:lnTo>
                  <a:lnTo>
                    <a:pt x="305244" y="349885"/>
                  </a:lnTo>
                  <a:lnTo>
                    <a:pt x="305244" y="0"/>
                  </a:lnTo>
                  <a:close/>
                </a:path>
                <a:path w="1192529" h="349885">
                  <a:moveTo>
                    <a:pt x="1192441" y="228930"/>
                  </a:moveTo>
                  <a:lnTo>
                    <a:pt x="887196" y="0"/>
                  </a:lnTo>
                  <a:lnTo>
                    <a:pt x="887196" y="349885"/>
                  </a:lnTo>
                  <a:lnTo>
                    <a:pt x="1192441" y="228930"/>
                  </a:lnTo>
                  <a:close/>
                </a:path>
              </a:pathLst>
            </a:custGeom>
            <a:solidFill>
              <a:srgbClr val="5D2614"/>
            </a:solidFill>
          </p:spPr>
          <p:txBody>
            <a:bodyPr wrap="square" lIns="0" tIns="0" rIns="0" bIns="0" rtlCol="0"/>
            <a:lstStyle/>
            <a:p>
              <a:endParaRPr b="1"/>
            </a:p>
          </p:txBody>
        </p:sp>
        <p:sp>
          <p:nvSpPr>
            <p:cNvPr id="87" name="object 15">
              <a:extLst>
                <a:ext uri="{FF2B5EF4-FFF2-40B4-BE49-F238E27FC236}">
                  <a16:creationId xmlns:a16="http://schemas.microsoft.com/office/drawing/2014/main" id="{61CFE557-C30B-4002-AE20-46A93F5A87A3}"/>
                </a:ext>
              </a:extLst>
            </p:cNvPr>
            <p:cNvSpPr/>
            <p:nvPr/>
          </p:nvSpPr>
          <p:spPr>
            <a:xfrm>
              <a:off x="2767313" y="667632"/>
              <a:ext cx="1040765" cy="1212215"/>
            </a:xfrm>
            <a:custGeom>
              <a:avLst/>
              <a:gdLst/>
              <a:ahLst/>
              <a:cxnLst/>
              <a:rect l="l" t="t" r="r" b="b"/>
              <a:pathLst>
                <a:path w="1040764" h="1212214">
                  <a:moveTo>
                    <a:pt x="1040561" y="12"/>
                  </a:moveTo>
                  <a:lnTo>
                    <a:pt x="0" y="0"/>
                  </a:lnTo>
                  <a:lnTo>
                    <a:pt x="145821" y="1211973"/>
                  </a:lnTo>
                  <a:lnTo>
                    <a:pt x="894740" y="1211973"/>
                  </a:lnTo>
                  <a:lnTo>
                    <a:pt x="1040561" y="12"/>
                  </a:lnTo>
                  <a:close/>
                </a:path>
              </a:pathLst>
            </a:custGeom>
            <a:solidFill>
              <a:srgbClr val="EBEBE9"/>
            </a:solidFill>
          </p:spPr>
          <p:txBody>
            <a:bodyPr wrap="square" lIns="0" tIns="0" rIns="0" bIns="0" rtlCol="0"/>
            <a:lstStyle/>
            <a:p>
              <a:endParaRPr b="1"/>
            </a:p>
          </p:txBody>
        </p:sp>
        <p:pic>
          <p:nvPicPr>
            <p:cNvPr id="88" name="object 16">
              <a:extLst>
                <a:ext uri="{FF2B5EF4-FFF2-40B4-BE49-F238E27FC236}">
                  <a16:creationId xmlns:a16="http://schemas.microsoft.com/office/drawing/2014/main" id="{E7B8FF1A-8D30-4929-A54C-F0B530543941}"/>
                </a:ext>
              </a:extLst>
            </p:cNvPr>
            <p:cNvPicPr/>
            <p:nvPr/>
          </p:nvPicPr>
          <p:blipFill>
            <a:blip r:embed="rId7" cstate="print"/>
            <a:stretch>
              <a:fillRect/>
            </a:stretch>
          </p:blipFill>
          <p:spPr>
            <a:xfrm>
              <a:off x="2689085" y="1415938"/>
              <a:ext cx="1192441" cy="543341"/>
            </a:xfrm>
            <a:prstGeom prst="rect">
              <a:avLst/>
            </a:prstGeom>
          </p:spPr>
        </p:pic>
      </p:grpSp>
      <p:sp>
        <p:nvSpPr>
          <p:cNvPr id="89" name="object 35">
            <a:extLst>
              <a:ext uri="{FF2B5EF4-FFF2-40B4-BE49-F238E27FC236}">
                <a16:creationId xmlns:a16="http://schemas.microsoft.com/office/drawing/2014/main" id="{1EA776EB-5FD1-4BDC-BEA9-5D56FB3C3D47}"/>
              </a:ext>
            </a:extLst>
          </p:cNvPr>
          <p:cNvSpPr txBox="1"/>
          <p:nvPr/>
        </p:nvSpPr>
        <p:spPr>
          <a:xfrm>
            <a:off x="2608605" y="3509360"/>
            <a:ext cx="274955" cy="309245"/>
          </a:xfrm>
          <a:prstGeom prst="rect">
            <a:avLst/>
          </a:prstGeom>
        </p:spPr>
        <p:txBody>
          <a:bodyPr vert="horz" wrap="square" lIns="0" tIns="13970" rIns="0" bIns="0" rtlCol="0">
            <a:spAutoFit/>
          </a:bodyPr>
          <a:lstStyle/>
          <a:p>
            <a:pPr marL="12700">
              <a:lnSpc>
                <a:spcPct val="100000"/>
              </a:lnSpc>
              <a:spcBef>
                <a:spcPts val="110"/>
              </a:spcBef>
            </a:pPr>
            <a:r>
              <a:rPr lang="ar-SA" sz="1850" b="1" spc="-105" dirty="0">
                <a:solidFill>
                  <a:srgbClr val="FFFFFF"/>
                </a:solidFill>
                <a:latin typeface="Courier New"/>
                <a:cs typeface="Courier New"/>
              </a:rPr>
              <a:t>09</a:t>
            </a:r>
            <a:endParaRPr sz="1850" dirty="0">
              <a:latin typeface="Courier New"/>
              <a:cs typeface="Courier New"/>
            </a:endParaRPr>
          </a:p>
        </p:txBody>
      </p:sp>
      <p:grpSp>
        <p:nvGrpSpPr>
          <p:cNvPr id="96" name="object 12">
            <a:extLst>
              <a:ext uri="{FF2B5EF4-FFF2-40B4-BE49-F238E27FC236}">
                <a16:creationId xmlns:a16="http://schemas.microsoft.com/office/drawing/2014/main" id="{4CF32BFF-DDCE-4147-9460-69E6C477301E}"/>
              </a:ext>
            </a:extLst>
          </p:cNvPr>
          <p:cNvGrpSpPr/>
          <p:nvPr/>
        </p:nvGrpSpPr>
        <p:grpSpPr>
          <a:xfrm>
            <a:off x="3255847" y="2968086"/>
            <a:ext cx="983531" cy="909979"/>
            <a:chOff x="2556128" y="667632"/>
            <a:chExt cx="1458595" cy="1421765"/>
          </a:xfrm>
        </p:grpSpPr>
        <p:pic>
          <p:nvPicPr>
            <p:cNvPr id="97" name="object 13">
              <a:extLst>
                <a:ext uri="{FF2B5EF4-FFF2-40B4-BE49-F238E27FC236}">
                  <a16:creationId xmlns:a16="http://schemas.microsoft.com/office/drawing/2014/main" id="{149B335A-044B-42A2-92BA-222401B1E14F}"/>
                </a:ext>
              </a:extLst>
            </p:cNvPr>
            <p:cNvPicPr/>
            <p:nvPr/>
          </p:nvPicPr>
          <p:blipFill>
            <a:blip r:embed="rId6" cstate="print"/>
            <a:stretch>
              <a:fillRect/>
            </a:stretch>
          </p:blipFill>
          <p:spPr>
            <a:xfrm>
              <a:off x="2556128" y="1794878"/>
              <a:ext cx="1458353" cy="294106"/>
            </a:xfrm>
            <a:prstGeom prst="rect">
              <a:avLst/>
            </a:prstGeom>
          </p:spPr>
        </p:pic>
        <p:sp>
          <p:nvSpPr>
            <p:cNvPr id="98" name="object 14">
              <a:extLst>
                <a:ext uri="{FF2B5EF4-FFF2-40B4-BE49-F238E27FC236}">
                  <a16:creationId xmlns:a16="http://schemas.microsoft.com/office/drawing/2014/main" id="{C282D8B5-D10A-42CF-9C1E-C10E85EA5DE9}"/>
                </a:ext>
              </a:extLst>
            </p:cNvPr>
            <p:cNvSpPr/>
            <p:nvPr/>
          </p:nvSpPr>
          <p:spPr>
            <a:xfrm>
              <a:off x="2689085" y="1309674"/>
              <a:ext cx="1192530" cy="349885"/>
            </a:xfrm>
            <a:custGeom>
              <a:avLst/>
              <a:gdLst/>
              <a:ahLst/>
              <a:cxnLst/>
              <a:rect l="l" t="t" r="r" b="b"/>
              <a:pathLst>
                <a:path w="1192529" h="349885">
                  <a:moveTo>
                    <a:pt x="305244" y="0"/>
                  </a:moveTo>
                  <a:lnTo>
                    <a:pt x="0" y="228930"/>
                  </a:lnTo>
                  <a:lnTo>
                    <a:pt x="305244" y="349885"/>
                  </a:lnTo>
                  <a:lnTo>
                    <a:pt x="305244" y="0"/>
                  </a:lnTo>
                  <a:close/>
                </a:path>
                <a:path w="1192529" h="349885">
                  <a:moveTo>
                    <a:pt x="1192441" y="228930"/>
                  </a:moveTo>
                  <a:lnTo>
                    <a:pt x="887196" y="0"/>
                  </a:lnTo>
                  <a:lnTo>
                    <a:pt x="887196" y="349885"/>
                  </a:lnTo>
                  <a:lnTo>
                    <a:pt x="1192441" y="228930"/>
                  </a:lnTo>
                  <a:close/>
                </a:path>
              </a:pathLst>
            </a:custGeom>
            <a:solidFill>
              <a:srgbClr val="5D2614"/>
            </a:solidFill>
          </p:spPr>
          <p:txBody>
            <a:bodyPr wrap="square" lIns="0" tIns="0" rIns="0" bIns="0" rtlCol="0"/>
            <a:lstStyle/>
            <a:p>
              <a:endParaRPr/>
            </a:p>
          </p:txBody>
        </p:sp>
        <p:sp>
          <p:nvSpPr>
            <p:cNvPr id="99" name="object 15">
              <a:extLst>
                <a:ext uri="{FF2B5EF4-FFF2-40B4-BE49-F238E27FC236}">
                  <a16:creationId xmlns:a16="http://schemas.microsoft.com/office/drawing/2014/main" id="{DEED6399-58B5-44E7-B904-2B94538E9872}"/>
                </a:ext>
              </a:extLst>
            </p:cNvPr>
            <p:cNvSpPr/>
            <p:nvPr/>
          </p:nvSpPr>
          <p:spPr>
            <a:xfrm>
              <a:off x="2767313" y="667632"/>
              <a:ext cx="1040765" cy="1212215"/>
            </a:xfrm>
            <a:custGeom>
              <a:avLst/>
              <a:gdLst/>
              <a:ahLst/>
              <a:cxnLst/>
              <a:rect l="l" t="t" r="r" b="b"/>
              <a:pathLst>
                <a:path w="1040764" h="1212214">
                  <a:moveTo>
                    <a:pt x="1040561" y="12"/>
                  </a:moveTo>
                  <a:lnTo>
                    <a:pt x="0" y="0"/>
                  </a:lnTo>
                  <a:lnTo>
                    <a:pt x="145821" y="1211973"/>
                  </a:lnTo>
                  <a:lnTo>
                    <a:pt x="894740" y="1211973"/>
                  </a:lnTo>
                  <a:lnTo>
                    <a:pt x="1040561" y="12"/>
                  </a:lnTo>
                  <a:close/>
                </a:path>
              </a:pathLst>
            </a:custGeom>
            <a:solidFill>
              <a:srgbClr val="EBEBE9"/>
            </a:solidFill>
          </p:spPr>
          <p:txBody>
            <a:bodyPr wrap="square" lIns="0" tIns="0" rIns="0" bIns="0" rtlCol="0"/>
            <a:lstStyle/>
            <a:p>
              <a:endParaRPr/>
            </a:p>
          </p:txBody>
        </p:sp>
        <p:pic>
          <p:nvPicPr>
            <p:cNvPr id="100" name="object 16">
              <a:extLst>
                <a:ext uri="{FF2B5EF4-FFF2-40B4-BE49-F238E27FC236}">
                  <a16:creationId xmlns:a16="http://schemas.microsoft.com/office/drawing/2014/main" id="{F87DA725-A4BD-47EA-ADA4-CB399551B498}"/>
                </a:ext>
              </a:extLst>
            </p:cNvPr>
            <p:cNvPicPr/>
            <p:nvPr/>
          </p:nvPicPr>
          <p:blipFill>
            <a:blip r:embed="rId7" cstate="print"/>
            <a:stretch>
              <a:fillRect/>
            </a:stretch>
          </p:blipFill>
          <p:spPr>
            <a:xfrm>
              <a:off x="2689085" y="1415938"/>
              <a:ext cx="1192441" cy="543341"/>
            </a:xfrm>
            <a:prstGeom prst="rect">
              <a:avLst/>
            </a:prstGeom>
          </p:spPr>
        </p:pic>
      </p:grpSp>
      <p:sp>
        <p:nvSpPr>
          <p:cNvPr id="101" name="object 35">
            <a:extLst>
              <a:ext uri="{FF2B5EF4-FFF2-40B4-BE49-F238E27FC236}">
                <a16:creationId xmlns:a16="http://schemas.microsoft.com/office/drawing/2014/main" id="{0E93D353-121F-4998-98BA-4DE1FB864F23}"/>
              </a:ext>
            </a:extLst>
          </p:cNvPr>
          <p:cNvSpPr txBox="1"/>
          <p:nvPr/>
        </p:nvSpPr>
        <p:spPr>
          <a:xfrm>
            <a:off x="3563490" y="3502714"/>
            <a:ext cx="274955" cy="309245"/>
          </a:xfrm>
          <a:prstGeom prst="rect">
            <a:avLst/>
          </a:prstGeom>
        </p:spPr>
        <p:txBody>
          <a:bodyPr vert="horz" wrap="square" lIns="0" tIns="13970" rIns="0" bIns="0" rtlCol="0">
            <a:spAutoFit/>
          </a:bodyPr>
          <a:lstStyle/>
          <a:p>
            <a:pPr marL="12700">
              <a:lnSpc>
                <a:spcPct val="100000"/>
              </a:lnSpc>
              <a:spcBef>
                <a:spcPts val="110"/>
              </a:spcBef>
            </a:pPr>
            <a:r>
              <a:rPr lang="ar-SA" sz="1850" b="1" spc="-105" dirty="0">
                <a:solidFill>
                  <a:srgbClr val="FFFFFF"/>
                </a:solidFill>
                <a:latin typeface="Courier New"/>
                <a:cs typeface="Courier New"/>
              </a:rPr>
              <a:t>08</a:t>
            </a:r>
            <a:endParaRPr sz="1850" dirty="0">
              <a:latin typeface="Courier New"/>
              <a:cs typeface="Courier New"/>
            </a:endParaRPr>
          </a:p>
        </p:txBody>
      </p:sp>
      <p:sp>
        <p:nvSpPr>
          <p:cNvPr id="102" name="مربع نص 101">
            <a:extLst>
              <a:ext uri="{FF2B5EF4-FFF2-40B4-BE49-F238E27FC236}">
                <a16:creationId xmlns:a16="http://schemas.microsoft.com/office/drawing/2014/main" id="{9FBD390C-68AE-45B0-8AB6-AE439AA6F327}"/>
              </a:ext>
            </a:extLst>
          </p:cNvPr>
          <p:cNvSpPr txBox="1"/>
          <p:nvPr/>
        </p:nvSpPr>
        <p:spPr>
          <a:xfrm>
            <a:off x="4156245" y="861012"/>
            <a:ext cx="867817" cy="523220"/>
          </a:xfrm>
          <a:prstGeom prst="rect">
            <a:avLst/>
          </a:prstGeom>
          <a:noFill/>
        </p:spPr>
        <p:txBody>
          <a:bodyPr wrap="square" rtlCol="1">
            <a:spAutoFit/>
          </a:bodyPr>
          <a:lstStyle/>
          <a:p>
            <a:pPr algn="ctr"/>
            <a:r>
              <a:rPr lang="ar-SA" sz="1400" dirty="0"/>
              <a:t>التعليم والتدريب </a:t>
            </a:r>
          </a:p>
        </p:txBody>
      </p:sp>
      <p:sp>
        <p:nvSpPr>
          <p:cNvPr id="103" name="مربع نص 102">
            <a:extLst>
              <a:ext uri="{FF2B5EF4-FFF2-40B4-BE49-F238E27FC236}">
                <a16:creationId xmlns:a16="http://schemas.microsoft.com/office/drawing/2014/main" id="{3CB982E9-CC85-48F6-9955-D096D5322981}"/>
              </a:ext>
            </a:extLst>
          </p:cNvPr>
          <p:cNvSpPr txBox="1"/>
          <p:nvPr/>
        </p:nvSpPr>
        <p:spPr>
          <a:xfrm>
            <a:off x="3090274" y="816705"/>
            <a:ext cx="867817" cy="577081"/>
          </a:xfrm>
          <a:prstGeom prst="rect">
            <a:avLst/>
          </a:prstGeom>
          <a:noFill/>
        </p:spPr>
        <p:txBody>
          <a:bodyPr wrap="square" rtlCol="1">
            <a:spAutoFit/>
          </a:bodyPr>
          <a:lstStyle/>
          <a:p>
            <a:pPr algn="ctr"/>
            <a:r>
              <a:rPr lang="ar-SA" sz="1050" dirty="0"/>
              <a:t>الصحي والثقافي والتعليمي والاجتماعي</a:t>
            </a:r>
          </a:p>
        </p:txBody>
      </p:sp>
      <p:sp>
        <p:nvSpPr>
          <p:cNvPr id="104" name="مربع نص 103">
            <a:extLst>
              <a:ext uri="{FF2B5EF4-FFF2-40B4-BE49-F238E27FC236}">
                <a16:creationId xmlns:a16="http://schemas.microsoft.com/office/drawing/2014/main" id="{10B8C6E0-9B02-405F-960B-733C83E8184B}"/>
              </a:ext>
            </a:extLst>
          </p:cNvPr>
          <p:cNvSpPr txBox="1"/>
          <p:nvPr/>
        </p:nvSpPr>
        <p:spPr>
          <a:xfrm>
            <a:off x="1949450" y="848380"/>
            <a:ext cx="867817" cy="523220"/>
          </a:xfrm>
          <a:prstGeom prst="rect">
            <a:avLst/>
          </a:prstGeom>
          <a:noFill/>
        </p:spPr>
        <p:txBody>
          <a:bodyPr wrap="square" rtlCol="1">
            <a:spAutoFit/>
          </a:bodyPr>
          <a:lstStyle/>
          <a:p>
            <a:pPr algn="ctr"/>
            <a:r>
              <a:rPr lang="ar-SA" sz="1400" dirty="0" err="1"/>
              <a:t>الرعايه</a:t>
            </a:r>
            <a:r>
              <a:rPr lang="ar-SA" sz="1400" dirty="0"/>
              <a:t> الصحية </a:t>
            </a:r>
          </a:p>
        </p:txBody>
      </p:sp>
      <p:sp>
        <p:nvSpPr>
          <p:cNvPr id="105" name="مربع نص 104">
            <a:extLst>
              <a:ext uri="{FF2B5EF4-FFF2-40B4-BE49-F238E27FC236}">
                <a16:creationId xmlns:a16="http://schemas.microsoft.com/office/drawing/2014/main" id="{98F49390-6F44-40B7-8046-716F4D0FB646}"/>
              </a:ext>
            </a:extLst>
          </p:cNvPr>
          <p:cNvSpPr txBox="1"/>
          <p:nvPr/>
        </p:nvSpPr>
        <p:spPr>
          <a:xfrm>
            <a:off x="806450" y="838200"/>
            <a:ext cx="867817" cy="523220"/>
          </a:xfrm>
          <a:prstGeom prst="rect">
            <a:avLst/>
          </a:prstGeom>
          <a:noFill/>
        </p:spPr>
        <p:txBody>
          <a:bodyPr wrap="square" rtlCol="1">
            <a:spAutoFit/>
          </a:bodyPr>
          <a:lstStyle/>
          <a:p>
            <a:pPr algn="ctr"/>
            <a:r>
              <a:rPr lang="ar-SA" sz="1400" dirty="0"/>
              <a:t>التطوع المجتمعي</a:t>
            </a:r>
          </a:p>
        </p:txBody>
      </p:sp>
      <p:sp>
        <p:nvSpPr>
          <p:cNvPr id="106" name="مربع نص 105">
            <a:extLst>
              <a:ext uri="{FF2B5EF4-FFF2-40B4-BE49-F238E27FC236}">
                <a16:creationId xmlns:a16="http://schemas.microsoft.com/office/drawing/2014/main" id="{9BB05B9D-789A-499E-B407-5FB40E133675}"/>
              </a:ext>
            </a:extLst>
          </p:cNvPr>
          <p:cNvSpPr txBox="1"/>
          <p:nvPr/>
        </p:nvSpPr>
        <p:spPr>
          <a:xfrm>
            <a:off x="3320304" y="1943254"/>
            <a:ext cx="867817" cy="523220"/>
          </a:xfrm>
          <a:prstGeom prst="rect">
            <a:avLst/>
          </a:prstGeom>
          <a:noFill/>
        </p:spPr>
        <p:txBody>
          <a:bodyPr wrap="square" rtlCol="1">
            <a:spAutoFit/>
          </a:bodyPr>
          <a:lstStyle/>
          <a:p>
            <a:pPr algn="ctr"/>
            <a:r>
              <a:rPr lang="ar-SA" sz="1400" dirty="0"/>
              <a:t>الدعم التنموي </a:t>
            </a:r>
          </a:p>
        </p:txBody>
      </p:sp>
      <p:sp>
        <p:nvSpPr>
          <p:cNvPr id="107" name="مربع نص 106">
            <a:extLst>
              <a:ext uri="{FF2B5EF4-FFF2-40B4-BE49-F238E27FC236}">
                <a16:creationId xmlns:a16="http://schemas.microsoft.com/office/drawing/2014/main" id="{1F9F6747-A462-4E3A-B38A-BCDC9D74D7C3}"/>
              </a:ext>
            </a:extLst>
          </p:cNvPr>
          <p:cNvSpPr txBox="1"/>
          <p:nvPr/>
        </p:nvSpPr>
        <p:spPr>
          <a:xfrm>
            <a:off x="2114625" y="1924296"/>
            <a:ext cx="867817" cy="523220"/>
          </a:xfrm>
          <a:prstGeom prst="rect">
            <a:avLst/>
          </a:prstGeom>
          <a:noFill/>
        </p:spPr>
        <p:txBody>
          <a:bodyPr wrap="square" rtlCol="1">
            <a:spAutoFit/>
          </a:bodyPr>
          <a:lstStyle/>
          <a:p>
            <a:pPr algn="ctr"/>
            <a:r>
              <a:rPr lang="ar-SA" sz="1400" dirty="0"/>
              <a:t>الدعم الاغاثي</a:t>
            </a:r>
          </a:p>
        </p:txBody>
      </p:sp>
      <p:sp>
        <p:nvSpPr>
          <p:cNvPr id="108" name="مربع نص 107">
            <a:extLst>
              <a:ext uri="{FF2B5EF4-FFF2-40B4-BE49-F238E27FC236}">
                <a16:creationId xmlns:a16="http://schemas.microsoft.com/office/drawing/2014/main" id="{36F2DBFE-AB69-44A0-85FB-28F647E361FA}"/>
              </a:ext>
            </a:extLst>
          </p:cNvPr>
          <p:cNvSpPr txBox="1"/>
          <p:nvPr/>
        </p:nvSpPr>
        <p:spPr>
          <a:xfrm>
            <a:off x="914652" y="1903437"/>
            <a:ext cx="867817" cy="461665"/>
          </a:xfrm>
          <a:prstGeom prst="rect">
            <a:avLst/>
          </a:prstGeom>
          <a:noFill/>
        </p:spPr>
        <p:txBody>
          <a:bodyPr wrap="square" rtlCol="1">
            <a:spAutoFit/>
          </a:bodyPr>
          <a:lstStyle/>
          <a:p>
            <a:pPr algn="ctr"/>
            <a:r>
              <a:rPr lang="ar-SA" sz="1200" dirty="0" err="1"/>
              <a:t>البيئه</a:t>
            </a:r>
            <a:r>
              <a:rPr lang="ar-SA" sz="1200" dirty="0"/>
              <a:t> والموارد الطبيعية</a:t>
            </a:r>
          </a:p>
        </p:txBody>
      </p:sp>
      <p:sp>
        <p:nvSpPr>
          <p:cNvPr id="109" name="مربع نص 108">
            <a:extLst>
              <a:ext uri="{FF2B5EF4-FFF2-40B4-BE49-F238E27FC236}">
                <a16:creationId xmlns:a16="http://schemas.microsoft.com/office/drawing/2014/main" id="{E6361B78-866D-4030-9B11-8A5F6C731E93}"/>
              </a:ext>
            </a:extLst>
          </p:cNvPr>
          <p:cNvSpPr txBox="1"/>
          <p:nvPr/>
        </p:nvSpPr>
        <p:spPr>
          <a:xfrm>
            <a:off x="3328159" y="2945078"/>
            <a:ext cx="867817" cy="600164"/>
          </a:xfrm>
          <a:prstGeom prst="rect">
            <a:avLst/>
          </a:prstGeom>
          <a:noFill/>
        </p:spPr>
        <p:txBody>
          <a:bodyPr wrap="square" rtlCol="1">
            <a:spAutoFit/>
          </a:bodyPr>
          <a:lstStyle/>
          <a:p>
            <a:pPr algn="ctr"/>
            <a:r>
              <a:rPr lang="ar-SA" sz="1100" dirty="0"/>
              <a:t>الخدمات </a:t>
            </a:r>
            <a:r>
              <a:rPr lang="ar-SA" sz="1100" dirty="0" err="1"/>
              <a:t>العامه</a:t>
            </a:r>
            <a:r>
              <a:rPr lang="ar-SA" sz="1100" dirty="0"/>
              <a:t> وتحسين المساكن</a:t>
            </a:r>
          </a:p>
        </p:txBody>
      </p:sp>
      <p:sp>
        <p:nvSpPr>
          <p:cNvPr id="110" name="مربع نص 109">
            <a:extLst>
              <a:ext uri="{FF2B5EF4-FFF2-40B4-BE49-F238E27FC236}">
                <a16:creationId xmlns:a16="http://schemas.microsoft.com/office/drawing/2014/main" id="{D4455855-D90A-4B3A-8569-E23C1F3B442B}"/>
              </a:ext>
            </a:extLst>
          </p:cNvPr>
          <p:cNvSpPr txBox="1"/>
          <p:nvPr/>
        </p:nvSpPr>
        <p:spPr>
          <a:xfrm>
            <a:off x="2338103" y="2905036"/>
            <a:ext cx="867817" cy="600164"/>
          </a:xfrm>
          <a:prstGeom prst="rect">
            <a:avLst/>
          </a:prstGeom>
          <a:noFill/>
        </p:spPr>
        <p:txBody>
          <a:bodyPr wrap="square" rtlCol="1">
            <a:spAutoFit/>
          </a:bodyPr>
          <a:lstStyle/>
          <a:p>
            <a:pPr algn="ctr"/>
            <a:r>
              <a:rPr lang="ar-SA" sz="1100" dirty="0"/>
              <a:t>مساعده من يتعرضون للحوادث</a:t>
            </a:r>
          </a:p>
        </p:txBody>
      </p:sp>
      <p:sp>
        <p:nvSpPr>
          <p:cNvPr id="111" name="مربع نص 110">
            <a:extLst>
              <a:ext uri="{FF2B5EF4-FFF2-40B4-BE49-F238E27FC236}">
                <a16:creationId xmlns:a16="http://schemas.microsoft.com/office/drawing/2014/main" id="{A54ED2EA-60C2-4C75-A637-1C43D34E07B5}"/>
              </a:ext>
            </a:extLst>
          </p:cNvPr>
          <p:cNvSpPr txBox="1"/>
          <p:nvPr/>
        </p:nvSpPr>
        <p:spPr>
          <a:xfrm>
            <a:off x="1310233" y="2971800"/>
            <a:ext cx="867817" cy="523220"/>
          </a:xfrm>
          <a:prstGeom prst="rect">
            <a:avLst/>
          </a:prstGeom>
          <a:noFill/>
        </p:spPr>
        <p:txBody>
          <a:bodyPr wrap="square" rtlCol="1">
            <a:spAutoFit/>
          </a:bodyPr>
          <a:lstStyle/>
          <a:p>
            <a:pPr algn="ctr"/>
            <a:r>
              <a:rPr lang="ar-SA" sz="1400" dirty="0"/>
              <a:t>الدعم </a:t>
            </a:r>
          </a:p>
          <a:p>
            <a:pPr algn="ctr"/>
            <a:r>
              <a:rPr lang="ar-SA" sz="1400" dirty="0"/>
              <a:t>النقدي</a:t>
            </a:r>
          </a:p>
        </p:txBody>
      </p:sp>
      <p:pic>
        <p:nvPicPr>
          <p:cNvPr id="112" name="صورة 111">
            <a:extLst>
              <a:ext uri="{FF2B5EF4-FFF2-40B4-BE49-F238E27FC236}">
                <a16:creationId xmlns:a16="http://schemas.microsoft.com/office/drawing/2014/main" id="{74A9E499-4214-4F7C-8DE7-3D1BB208D3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17084" y="1750288"/>
            <a:ext cx="3173291" cy="332523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37377" y="824"/>
            <a:ext cx="247015" cy="545465"/>
            <a:chOff x="437377" y="824"/>
            <a:chExt cx="247015" cy="545465"/>
          </a:xfrm>
        </p:grpSpPr>
        <p:sp>
          <p:nvSpPr>
            <p:cNvPr id="3" name="object 3"/>
            <p:cNvSpPr/>
            <p:nvPr/>
          </p:nvSpPr>
          <p:spPr>
            <a:xfrm>
              <a:off x="437377" y="824"/>
              <a:ext cx="247015" cy="545465"/>
            </a:xfrm>
            <a:custGeom>
              <a:avLst/>
              <a:gdLst/>
              <a:ahLst/>
              <a:cxnLst/>
              <a:rect l="l" t="t" r="r" b="b"/>
              <a:pathLst>
                <a:path w="247015" h="545465">
                  <a:moveTo>
                    <a:pt x="246913" y="0"/>
                  </a:moveTo>
                  <a:lnTo>
                    <a:pt x="0" y="0"/>
                  </a:lnTo>
                  <a:lnTo>
                    <a:pt x="0" y="424395"/>
                  </a:lnTo>
                  <a:lnTo>
                    <a:pt x="9686" y="471349"/>
                  </a:lnTo>
                  <a:lnTo>
                    <a:pt x="36118" y="509701"/>
                  </a:lnTo>
                  <a:lnTo>
                    <a:pt x="75406" y="535519"/>
                  </a:lnTo>
                  <a:lnTo>
                    <a:pt x="123494" y="544982"/>
                  </a:lnTo>
                  <a:lnTo>
                    <a:pt x="171534" y="535511"/>
                  </a:lnTo>
                  <a:lnTo>
                    <a:pt x="210764" y="509677"/>
                  </a:lnTo>
                  <a:lnTo>
                    <a:pt x="237214" y="471349"/>
                  </a:lnTo>
                  <a:lnTo>
                    <a:pt x="246913" y="424395"/>
                  </a:lnTo>
                  <a:lnTo>
                    <a:pt x="246913" y="0"/>
                  </a:lnTo>
                  <a:close/>
                </a:path>
              </a:pathLst>
            </a:custGeom>
            <a:solidFill>
              <a:srgbClr val="E89B31"/>
            </a:solidFill>
          </p:spPr>
          <p:txBody>
            <a:bodyPr wrap="square" lIns="0" tIns="0" rIns="0" bIns="0" rtlCol="0"/>
            <a:lstStyle/>
            <a:p>
              <a:endParaRPr/>
            </a:p>
          </p:txBody>
        </p:sp>
        <p:pic>
          <p:nvPicPr>
            <p:cNvPr id="4" name="object 4"/>
            <p:cNvPicPr/>
            <p:nvPr/>
          </p:nvPicPr>
          <p:blipFill>
            <a:blip r:embed="rId2" cstate="print"/>
            <a:stretch>
              <a:fillRect/>
            </a:stretch>
          </p:blipFill>
          <p:spPr>
            <a:xfrm>
              <a:off x="459144" y="327543"/>
              <a:ext cx="201498" cy="196748"/>
            </a:xfrm>
            <a:prstGeom prst="rect">
              <a:avLst/>
            </a:prstGeom>
          </p:spPr>
        </p:pic>
      </p:grpSp>
      <p:sp>
        <p:nvSpPr>
          <p:cNvPr id="5" name="object 5"/>
          <p:cNvSpPr txBox="1"/>
          <p:nvPr/>
        </p:nvSpPr>
        <p:spPr>
          <a:xfrm>
            <a:off x="490457" y="336742"/>
            <a:ext cx="139065" cy="143629"/>
          </a:xfrm>
          <a:prstGeom prst="rect">
            <a:avLst/>
          </a:prstGeom>
        </p:spPr>
        <p:txBody>
          <a:bodyPr vert="horz" wrap="square" lIns="0" tIns="12700" rIns="0" bIns="0" rtlCol="0">
            <a:spAutoFit/>
          </a:bodyPr>
          <a:lstStyle/>
          <a:p>
            <a:pPr marL="12700">
              <a:lnSpc>
                <a:spcPct val="100000"/>
              </a:lnSpc>
              <a:spcBef>
                <a:spcPts val="100"/>
              </a:spcBef>
            </a:pPr>
            <a:r>
              <a:rPr lang="en-US" sz="850" b="1" spc="-25" dirty="0">
                <a:solidFill>
                  <a:srgbClr val="505457"/>
                </a:solidFill>
                <a:latin typeface="Roboto"/>
                <a:cs typeface="Roboto"/>
              </a:rPr>
              <a:t>16</a:t>
            </a:r>
            <a:endParaRPr sz="850" dirty="0">
              <a:latin typeface="Roboto"/>
              <a:cs typeface="Roboto"/>
            </a:endParaRPr>
          </a:p>
        </p:txBody>
      </p:sp>
      <p:pic>
        <p:nvPicPr>
          <p:cNvPr id="6" name="object 6"/>
          <p:cNvPicPr/>
          <p:nvPr/>
        </p:nvPicPr>
        <p:blipFill>
          <a:blip r:embed="rId3" cstate="print"/>
          <a:stretch>
            <a:fillRect/>
          </a:stretch>
        </p:blipFill>
        <p:spPr>
          <a:xfrm>
            <a:off x="6849592" y="1670977"/>
            <a:ext cx="710399" cy="3657028"/>
          </a:xfrm>
          <a:prstGeom prst="rect">
            <a:avLst/>
          </a:prstGeom>
        </p:spPr>
      </p:pic>
      <p:grpSp>
        <p:nvGrpSpPr>
          <p:cNvPr id="7" name="object 7"/>
          <p:cNvGrpSpPr/>
          <p:nvPr/>
        </p:nvGrpSpPr>
        <p:grpSpPr>
          <a:xfrm>
            <a:off x="3334735" y="1408698"/>
            <a:ext cx="3195320" cy="1670685"/>
            <a:chOff x="3334735" y="1408698"/>
            <a:chExt cx="3195320" cy="1670685"/>
          </a:xfrm>
        </p:grpSpPr>
        <p:pic>
          <p:nvPicPr>
            <p:cNvPr id="8" name="object 8"/>
            <p:cNvPicPr/>
            <p:nvPr/>
          </p:nvPicPr>
          <p:blipFill>
            <a:blip r:embed="rId4" cstate="print"/>
            <a:stretch>
              <a:fillRect/>
            </a:stretch>
          </p:blipFill>
          <p:spPr>
            <a:xfrm>
              <a:off x="4991693" y="1454542"/>
              <a:ext cx="1538196" cy="1624811"/>
            </a:xfrm>
            <a:prstGeom prst="rect">
              <a:avLst/>
            </a:prstGeom>
          </p:spPr>
        </p:pic>
        <p:pic>
          <p:nvPicPr>
            <p:cNvPr id="9" name="object 9"/>
            <p:cNvPicPr/>
            <p:nvPr/>
          </p:nvPicPr>
          <p:blipFill>
            <a:blip r:embed="rId5" cstate="print"/>
            <a:stretch>
              <a:fillRect/>
            </a:stretch>
          </p:blipFill>
          <p:spPr>
            <a:xfrm>
              <a:off x="5085422" y="1698815"/>
              <a:ext cx="1106385" cy="273100"/>
            </a:xfrm>
            <a:prstGeom prst="rect">
              <a:avLst/>
            </a:prstGeom>
          </p:spPr>
        </p:pic>
        <p:pic>
          <p:nvPicPr>
            <p:cNvPr id="10" name="object 10"/>
            <p:cNvPicPr/>
            <p:nvPr/>
          </p:nvPicPr>
          <p:blipFill>
            <a:blip r:embed="rId6" cstate="print"/>
            <a:stretch>
              <a:fillRect/>
            </a:stretch>
          </p:blipFill>
          <p:spPr>
            <a:xfrm>
              <a:off x="3334735" y="1408698"/>
              <a:ext cx="2926942" cy="1670655"/>
            </a:xfrm>
            <a:prstGeom prst="rect">
              <a:avLst/>
            </a:prstGeom>
          </p:spPr>
        </p:pic>
      </p:grpSp>
      <p:sp>
        <p:nvSpPr>
          <p:cNvPr id="11" name="object 11"/>
          <p:cNvSpPr txBox="1"/>
          <p:nvPr/>
        </p:nvSpPr>
        <p:spPr>
          <a:xfrm>
            <a:off x="5092818" y="1461761"/>
            <a:ext cx="899160" cy="1038746"/>
          </a:xfrm>
          <a:prstGeom prst="rect">
            <a:avLst/>
          </a:prstGeom>
        </p:spPr>
        <p:txBody>
          <a:bodyPr vert="horz" wrap="square" lIns="0" tIns="17145" rIns="0" bIns="0" rtlCol="0">
            <a:spAutoFit/>
          </a:bodyPr>
          <a:lstStyle/>
          <a:p>
            <a:pPr marL="39370">
              <a:lnSpc>
                <a:spcPct val="100000"/>
              </a:lnSpc>
              <a:spcBef>
                <a:spcPts val="135"/>
              </a:spcBef>
            </a:pPr>
            <a:r>
              <a:rPr lang="ar-SA" sz="1650" b="1" spc="-165" dirty="0">
                <a:solidFill>
                  <a:srgbClr val="FFFFFF"/>
                </a:solidFill>
                <a:latin typeface="Courier New"/>
                <a:cs typeface="Courier New"/>
              </a:rPr>
              <a:t>عدد الاسر</a:t>
            </a:r>
            <a:endParaRPr sz="1650" dirty="0">
              <a:latin typeface="Courier New"/>
              <a:cs typeface="Courier New"/>
            </a:endParaRPr>
          </a:p>
          <a:p>
            <a:pPr>
              <a:lnSpc>
                <a:spcPct val="100000"/>
              </a:lnSpc>
              <a:spcBef>
                <a:spcPts val="175"/>
              </a:spcBef>
            </a:pPr>
            <a:endParaRPr sz="1650" dirty="0">
              <a:latin typeface="Courier New"/>
              <a:cs typeface="Courier New"/>
            </a:endParaRPr>
          </a:p>
          <a:p>
            <a:pPr marL="12700">
              <a:lnSpc>
                <a:spcPts val="2545"/>
              </a:lnSpc>
              <a:spcBef>
                <a:spcPts val="5"/>
              </a:spcBef>
            </a:pPr>
            <a:r>
              <a:rPr lang="ar-SA" sz="2150" b="1" spc="-25" dirty="0">
                <a:solidFill>
                  <a:srgbClr val="11BAAD"/>
                </a:solidFill>
                <a:latin typeface="Courier New"/>
                <a:cs typeface="Courier New"/>
              </a:rPr>
              <a:t>350</a:t>
            </a:r>
            <a:endParaRPr sz="2150" dirty="0">
              <a:latin typeface="Courier New"/>
              <a:cs typeface="Courier New"/>
            </a:endParaRPr>
          </a:p>
          <a:p>
            <a:pPr marL="75565">
              <a:lnSpc>
                <a:spcPts val="1285"/>
              </a:lnSpc>
            </a:pPr>
            <a:r>
              <a:rPr sz="1100" b="1" spc="-20" dirty="0">
                <a:solidFill>
                  <a:srgbClr val="11BAAD"/>
                </a:solidFill>
                <a:latin typeface="Courier New"/>
                <a:cs typeface="Courier New"/>
              </a:rPr>
              <a:t>ةﺮﺳا</a:t>
            </a:r>
            <a:endParaRPr sz="1100" dirty="0">
              <a:latin typeface="Courier New"/>
              <a:cs typeface="Courier New"/>
            </a:endParaRPr>
          </a:p>
        </p:txBody>
      </p:sp>
      <p:grpSp>
        <p:nvGrpSpPr>
          <p:cNvPr id="12" name="object 12"/>
          <p:cNvGrpSpPr/>
          <p:nvPr/>
        </p:nvGrpSpPr>
        <p:grpSpPr>
          <a:xfrm>
            <a:off x="3209113" y="1408698"/>
            <a:ext cx="1395730" cy="690245"/>
            <a:chOff x="3209113" y="1408698"/>
            <a:chExt cx="1395730" cy="690245"/>
          </a:xfrm>
        </p:grpSpPr>
        <p:pic>
          <p:nvPicPr>
            <p:cNvPr id="13" name="object 13"/>
            <p:cNvPicPr/>
            <p:nvPr/>
          </p:nvPicPr>
          <p:blipFill>
            <a:blip r:embed="rId7" cstate="print"/>
            <a:stretch>
              <a:fillRect/>
            </a:stretch>
          </p:blipFill>
          <p:spPr>
            <a:xfrm>
              <a:off x="3428466" y="1698815"/>
              <a:ext cx="1106385" cy="273100"/>
            </a:xfrm>
            <a:prstGeom prst="rect">
              <a:avLst/>
            </a:prstGeom>
          </p:spPr>
        </p:pic>
        <p:sp>
          <p:nvSpPr>
            <p:cNvPr id="14" name="object 14"/>
            <p:cNvSpPr/>
            <p:nvPr/>
          </p:nvSpPr>
          <p:spPr>
            <a:xfrm>
              <a:off x="3209113" y="1408698"/>
              <a:ext cx="1395730" cy="480059"/>
            </a:xfrm>
            <a:custGeom>
              <a:avLst/>
              <a:gdLst/>
              <a:ahLst/>
              <a:cxnLst/>
              <a:rect l="l" t="t" r="r" b="b"/>
              <a:pathLst>
                <a:path w="1395729" h="480060">
                  <a:moveTo>
                    <a:pt x="984389" y="0"/>
                  </a:moveTo>
                  <a:lnTo>
                    <a:pt x="0" y="0"/>
                  </a:lnTo>
                  <a:lnTo>
                    <a:pt x="0" y="68389"/>
                  </a:lnTo>
                  <a:lnTo>
                    <a:pt x="2766" y="116344"/>
                  </a:lnTo>
                  <a:lnTo>
                    <a:pt x="10860" y="162675"/>
                  </a:lnTo>
                  <a:lnTo>
                    <a:pt x="23973" y="207072"/>
                  </a:lnTo>
                  <a:lnTo>
                    <a:pt x="41797" y="249228"/>
                  </a:lnTo>
                  <a:lnTo>
                    <a:pt x="64022" y="288833"/>
                  </a:lnTo>
                  <a:lnTo>
                    <a:pt x="90340" y="325580"/>
                  </a:lnTo>
                  <a:lnTo>
                    <a:pt x="120443" y="359159"/>
                  </a:lnTo>
                  <a:lnTo>
                    <a:pt x="154022" y="389262"/>
                  </a:lnTo>
                  <a:lnTo>
                    <a:pt x="190769" y="415580"/>
                  </a:lnTo>
                  <a:lnTo>
                    <a:pt x="230374" y="437805"/>
                  </a:lnTo>
                  <a:lnTo>
                    <a:pt x="272530" y="455629"/>
                  </a:lnTo>
                  <a:lnTo>
                    <a:pt x="316927" y="468742"/>
                  </a:lnTo>
                  <a:lnTo>
                    <a:pt x="363258" y="476836"/>
                  </a:lnTo>
                  <a:lnTo>
                    <a:pt x="411213" y="479602"/>
                  </a:lnTo>
                  <a:lnTo>
                    <a:pt x="1395602" y="479602"/>
                  </a:lnTo>
                  <a:lnTo>
                    <a:pt x="1395602" y="411213"/>
                  </a:lnTo>
                  <a:lnTo>
                    <a:pt x="1392836" y="363255"/>
                  </a:lnTo>
                  <a:lnTo>
                    <a:pt x="1384742" y="316923"/>
                  </a:lnTo>
                  <a:lnTo>
                    <a:pt x="1371630" y="272525"/>
                  </a:lnTo>
                  <a:lnTo>
                    <a:pt x="1353808" y="230368"/>
                  </a:lnTo>
                  <a:lnTo>
                    <a:pt x="1331583" y="190763"/>
                  </a:lnTo>
                  <a:lnTo>
                    <a:pt x="1305266" y="154017"/>
                  </a:lnTo>
                  <a:lnTo>
                    <a:pt x="1275164" y="120438"/>
                  </a:lnTo>
                  <a:lnTo>
                    <a:pt x="1241585" y="90336"/>
                  </a:lnTo>
                  <a:lnTo>
                    <a:pt x="1204839" y="64019"/>
                  </a:lnTo>
                  <a:lnTo>
                    <a:pt x="1165234" y="41794"/>
                  </a:lnTo>
                  <a:lnTo>
                    <a:pt x="1123077" y="23972"/>
                  </a:lnTo>
                  <a:lnTo>
                    <a:pt x="1078679" y="10860"/>
                  </a:lnTo>
                  <a:lnTo>
                    <a:pt x="1032347" y="2766"/>
                  </a:lnTo>
                  <a:lnTo>
                    <a:pt x="984389" y="0"/>
                  </a:lnTo>
                  <a:close/>
                </a:path>
              </a:pathLst>
            </a:custGeom>
            <a:solidFill>
              <a:srgbClr val="11BAAD"/>
            </a:solidFill>
          </p:spPr>
          <p:txBody>
            <a:bodyPr wrap="square" lIns="0" tIns="0" rIns="0" bIns="0" rtlCol="0"/>
            <a:lstStyle/>
            <a:p>
              <a:endParaRPr/>
            </a:p>
          </p:txBody>
        </p:sp>
        <p:sp>
          <p:nvSpPr>
            <p:cNvPr id="15" name="object 15"/>
            <p:cNvSpPr/>
            <p:nvPr/>
          </p:nvSpPr>
          <p:spPr>
            <a:xfrm>
              <a:off x="4467103" y="1888300"/>
              <a:ext cx="137795" cy="210185"/>
            </a:xfrm>
            <a:custGeom>
              <a:avLst/>
              <a:gdLst/>
              <a:ahLst/>
              <a:cxnLst/>
              <a:rect l="l" t="t" r="r" b="b"/>
              <a:pathLst>
                <a:path w="137795" h="210185">
                  <a:moveTo>
                    <a:pt x="137617" y="0"/>
                  </a:moveTo>
                  <a:lnTo>
                    <a:pt x="0" y="0"/>
                  </a:lnTo>
                  <a:lnTo>
                    <a:pt x="0" y="210070"/>
                  </a:lnTo>
                  <a:lnTo>
                    <a:pt x="137617" y="0"/>
                  </a:lnTo>
                  <a:close/>
                </a:path>
              </a:pathLst>
            </a:custGeom>
            <a:solidFill>
              <a:srgbClr val="006359"/>
            </a:solidFill>
          </p:spPr>
          <p:txBody>
            <a:bodyPr wrap="square" lIns="0" tIns="0" rIns="0" bIns="0" rtlCol="0"/>
            <a:lstStyle/>
            <a:p>
              <a:endParaRPr/>
            </a:p>
          </p:txBody>
        </p:sp>
      </p:grpSp>
      <p:sp>
        <p:nvSpPr>
          <p:cNvPr id="16" name="object 16"/>
          <p:cNvSpPr txBox="1"/>
          <p:nvPr/>
        </p:nvSpPr>
        <p:spPr>
          <a:xfrm>
            <a:off x="3336292" y="1461761"/>
            <a:ext cx="1125220" cy="1038746"/>
          </a:xfrm>
          <a:prstGeom prst="rect">
            <a:avLst/>
          </a:prstGeom>
        </p:spPr>
        <p:txBody>
          <a:bodyPr vert="horz" wrap="square" lIns="0" tIns="17145" rIns="0" bIns="0" rtlCol="0">
            <a:spAutoFit/>
          </a:bodyPr>
          <a:lstStyle/>
          <a:p>
            <a:pPr marL="12700">
              <a:lnSpc>
                <a:spcPct val="100000"/>
              </a:lnSpc>
              <a:spcBef>
                <a:spcPts val="135"/>
              </a:spcBef>
            </a:pPr>
            <a:r>
              <a:rPr lang="ar-SA" sz="1650" b="1" spc="-114" dirty="0">
                <a:solidFill>
                  <a:srgbClr val="FFFFFF"/>
                </a:solidFill>
                <a:latin typeface="Courier New"/>
                <a:cs typeface="Courier New"/>
              </a:rPr>
              <a:t>عدد الامهات</a:t>
            </a:r>
            <a:endParaRPr sz="1650" dirty="0">
              <a:latin typeface="Courier New"/>
              <a:cs typeface="Courier New"/>
            </a:endParaRPr>
          </a:p>
          <a:p>
            <a:pPr>
              <a:lnSpc>
                <a:spcPct val="100000"/>
              </a:lnSpc>
              <a:spcBef>
                <a:spcPts val="180"/>
              </a:spcBef>
            </a:pPr>
            <a:endParaRPr sz="1650" dirty="0">
              <a:latin typeface="Courier New"/>
              <a:cs typeface="Courier New"/>
            </a:endParaRPr>
          </a:p>
          <a:p>
            <a:pPr marL="123825">
              <a:lnSpc>
                <a:spcPts val="2545"/>
              </a:lnSpc>
            </a:pPr>
            <a:r>
              <a:rPr lang="ar-SA" sz="2150" b="1" spc="-25" dirty="0">
                <a:solidFill>
                  <a:srgbClr val="11BAAD"/>
                </a:solidFill>
                <a:latin typeface="Courier New"/>
                <a:cs typeface="Courier New"/>
              </a:rPr>
              <a:t>370</a:t>
            </a:r>
            <a:endParaRPr sz="2150" dirty="0">
              <a:latin typeface="Courier New"/>
              <a:cs typeface="Courier New"/>
            </a:endParaRPr>
          </a:p>
          <a:p>
            <a:pPr marL="255270">
              <a:lnSpc>
                <a:spcPts val="1285"/>
              </a:lnSpc>
            </a:pPr>
            <a:r>
              <a:rPr lang="ar-SA" sz="1100" b="1" spc="-280" dirty="0">
                <a:solidFill>
                  <a:srgbClr val="11BAAD"/>
                </a:solidFill>
                <a:latin typeface="Courier New"/>
                <a:cs typeface="Courier New"/>
              </a:rPr>
              <a:t>أم</a:t>
            </a:r>
            <a:endParaRPr sz="1100" dirty="0">
              <a:latin typeface="Courier New"/>
              <a:cs typeface="Courier New"/>
            </a:endParaRPr>
          </a:p>
        </p:txBody>
      </p:sp>
      <p:grpSp>
        <p:nvGrpSpPr>
          <p:cNvPr id="17" name="object 17"/>
          <p:cNvGrpSpPr/>
          <p:nvPr/>
        </p:nvGrpSpPr>
        <p:grpSpPr>
          <a:xfrm>
            <a:off x="3366805" y="3292081"/>
            <a:ext cx="3170289" cy="1670657"/>
            <a:chOff x="3366805" y="3292081"/>
            <a:chExt cx="3170289" cy="1670657"/>
          </a:xfrm>
        </p:grpSpPr>
        <p:pic>
          <p:nvPicPr>
            <p:cNvPr id="18" name="object 18"/>
            <p:cNvPicPr/>
            <p:nvPr/>
          </p:nvPicPr>
          <p:blipFill>
            <a:blip r:embed="rId8" cstate="print"/>
            <a:stretch>
              <a:fillRect/>
            </a:stretch>
          </p:blipFill>
          <p:spPr>
            <a:xfrm>
              <a:off x="4998898" y="3297799"/>
              <a:ext cx="1538196" cy="1624812"/>
            </a:xfrm>
            <a:prstGeom prst="rect">
              <a:avLst/>
            </a:prstGeom>
          </p:spPr>
        </p:pic>
        <p:pic>
          <p:nvPicPr>
            <p:cNvPr id="19" name="object 19"/>
            <p:cNvPicPr/>
            <p:nvPr/>
          </p:nvPicPr>
          <p:blipFill>
            <a:blip r:embed="rId9" cstate="print"/>
            <a:stretch>
              <a:fillRect/>
            </a:stretch>
          </p:blipFill>
          <p:spPr>
            <a:xfrm>
              <a:off x="5092623" y="3542068"/>
              <a:ext cx="1106385" cy="273100"/>
            </a:xfrm>
            <a:prstGeom prst="rect">
              <a:avLst/>
            </a:prstGeom>
          </p:spPr>
        </p:pic>
        <p:pic>
          <p:nvPicPr>
            <p:cNvPr id="20" name="object 20"/>
            <p:cNvPicPr/>
            <p:nvPr/>
          </p:nvPicPr>
          <p:blipFill>
            <a:blip r:embed="rId10" cstate="print"/>
            <a:stretch>
              <a:fillRect/>
            </a:stretch>
          </p:blipFill>
          <p:spPr>
            <a:xfrm>
              <a:off x="3366805" y="3292081"/>
              <a:ext cx="2926942" cy="1670657"/>
            </a:xfrm>
            <a:prstGeom prst="rect">
              <a:avLst/>
            </a:prstGeom>
          </p:spPr>
        </p:pic>
      </p:grpSp>
      <p:sp>
        <p:nvSpPr>
          <p:cNvPr id="21" name="object 21"/>
          <p:cNvSpPr txBox="1"/>
          <p:nvPr/>
        </p:nvSpPr>
        <p:spPr>
          <a:xfrm>
            <a:off x="5051797" y="3241927"/>
            <a:ext cx="998219" cy="459740"/>
          </a:xfrm>
          <a:prstGeom prst="rect">
            <a:avLst/>
          </a:prstGeom>
        </p:spPr>
        <p:txBody>
          <a:bodyPr vert="horz" wrap="square" lIns="0" tIns="80010" rIns="0" bIns="0" rtlCol="0">
            <a:spAutoFit/>
          </a:bodyPr>
          <a:lstStyle/>
          <a:p>
            <a:pPr marL="12700">
              <a:lnSpc>
                <a:spcPct val="100000"/>
              </a:lnSpc>
              <a:spcBef>
                <a:spcPts val="630"/>
              </a:spcBef>
            </a:pPr>
            <a:r>
              <a:rPr sz="1650" b="1" spc="-270" dirty="0">
                <a:solidFill>
                  <a:srgbClr val="FFFFFF"/>
                </a:solidFill>
                <a:latin typeface="Courier New"/>
                <a:cs typeface="Courier New"/>
              </a:rPr>
              <a:t>مﺎﺘﯾﻻا</a:t>
            </a:r>
            <a:r>
              <a:rPr sz="1650" b="1" spc="-540" dirty="0">
                <a:solidFill>
                  <a:srgbClr val="FFFFFF"/>
                </a:solidFill>
                <a:latin typeface="Courier New"/>
                <a:cs typeface="Courier New"/>
              </a:rPr>
              <a:t> </a:t>
            </a:r>
            <a:r>
              <a:rPr sz="1650" b="1" spc="-25" dirty="0">
                <a:solidFill>
                  <a:srgbClr val="FFFFFF"/>
                </a:solidFill>
                <a:latin typeface="Courier New"/>
                <a:cs typeface="Courier New"/>
              </a:rPr>
              <a:t>دﺪﻋ</a:t>
            </a:r>
            <a:endParaRPr sz="1650" dirty="0">
              <a:latin typeface="Courier New"/>
              <a:cs typeface="Courier New"/>
            </a:endParaRPr>
          </a:p>
          <a:p>
            <a:pPr marL="636270">
              <a:lnSpc>
                <a:spcPct val="100000"/>
              </a:lnSpc>
              <a:spcBef>
                <a:spcPts val="185"/>
              </a:spcBef>
            </a:pPr>
            <a:r>
              <a:rPr sz="600" b="1" spc="-135" dirty="0">
                <a:solidFill>
                  <a:srgbClr val="FFFFFF"/>
                </a:solidFill>
                <a:latin typeface="Courier New"/>
                <a:cs typeface="Courier New"/>
              </a:rPr>
              <a:t>رﻮـــــﮐﺬـﻟا</a:t>
            </a:r>
            <a:endParaRPr sz="600" dirty="0">
              <a:latin typeface="Courier New"/>
              <a:cs typeface="Courier New"/>
            </a:endParaRPr>
          </a:p>
        </p:txBody>
      </p:sp>
      <p:grpSp>
        <p:nvGrpSpPr>
          <p:cNvPr id="27" name="object 27"/>
          <p:cNvGrpSpPr/>
          <p:nvPr/>
        </p:nvGrpSpPr>
        <p:grpSpPr>
          <a:xfrm>
            <a:off x="459143" y="1634452"/>
            <a:ext cx="2365380" cy="1025860"/>
            <a:chOff x="459143" y="1634452"/>
            <a:chExt cx="2365380" cy="1025860"/>
          </a:xfrm>
        </p:grpSpPr>
        <p:sp>
          <p:nvSpPr>
            <p:cNvPr id="28" name="object 28"/>
            <p:cNvSpPr/>
            <p:nvPr/>
          </p:nvSpPr>
          <p:spPr>
            <a:xfrm>
              <a:off x="459146" y="2166282"/>
              <a:ext cx="570865" cy="494030"/>
            </a:xfrm>
            <a:custGeom>
              <a:avLst/>
              <a:gdLst/>
              <a:ahLst/>
              <a:cxnLst/>
              <a:rect l="l" t="t" r="r" b="b"/>
              <a:pathLst>
                <a:path w="570865" h="494030">
                  <a:moveTo>
                    <a:pt x="570255" y="0"/>
                  </a:moveTo>
                  <a:lnTo>
                    <a:pt x="0" y="0"/>
                  </a:lnTo>
                  <a:lnTo>
                    <a:pt x="285127" y="493864"/>
                  </a:lnTo>
                  <a:lnTo>
                    <a:pt x="570255" y="0"/>
                  </a:lnTo>
                  <a:close/>
                </a:path>
              </a:pathLst>
            </a:custGeom>
            <a:solidFill>
              <a:srgbClr val="C27C25"/>
            </a:solidFill>
          </p:spPr>
          <p:txBody>
            <a:bodyPr wrap="square" lIns="0" tIns="0" rIns="0" bIns="0" rtlCol="0"/>
            <a:lstStyle/>
            <a:p>
              <a:endParaRPr/>
            </a:p>
          </p:txBody>
        </p:sp>
        <p:pic>
          <p:nvPicPr>
            <p:cNvPr id="29" name="object 29"/>
            <p:cNvPicPr/>
            <p:nvPr/>
          </p:nvPicPr>
          <p:blipFill>
            <a:blip r:embed="rId11" cstate="print"/>
            <a:stretch>
              <a:fillRect/>
            </a:stretch>
          </p:blipFill>
          <p:spPr>
            <a:xfrm>
              <a:off x="459143" y="2166277"/>
              <a:ext cx="570263" cy="145097"/>
            </a:xfrm>
            <a:prstGeom prst="rect">
              <a:avLst/>
            </a:prstGeom>
          </p:spPr>
        </p:pic>
        <p:sp>
          <p:nvSpPr>
            <p:cNvPr id="30" name="object 30"/>
            <p:cNvSpPr/>
            <p:nvPr/>
          </p:nvSpPr>
          <p:spPr>
            <a:xfrm>
              <a:off x="459148" y="1634452"/>
              <a:ext cx="2365375" cy="532130"/>
            </a:xfrm>
            <a:custGeom>
              <a:avLst/>
              <a:gdLst/>
              <a:ahLst/>
              <a:cxnLst/>
              <a:rect l="l" t="t" r="r" b="b"/>
              <a:pathLst>
                <a:path w="2365375" h="532130">
                  <a:moveTo>
                    <a:pt x="2365324" y="0"/>
                  </a:moveTo>
                  <a:lnTo>
                    <a:pt x="306908" y="0"/>
                  </a:lnTo>
                  <a:lnTo>
                    <a:pt x="0" y="531837"/>
                  </a:lnTo>
                  <a:lnTo>
                    <a:pt x="2058454" y="531837"/>
                  </a:lnTo>
                  <a:lnTo>
                    <a:pt x="2365324" y="0"/>
                  </a:lnTo>
                  <a:close/>
                </a:path>
              </a:pathLst>
            </a:custGeom>
            <a:solidFill>
              <a:srgbClr val="E89B31"/>
            </a:solidFill>
          </p:spPr>
          <p:txBody>
            <a:bodyPr wrap="square" lIns="0" tIns="0" rIns="0" bIns="0" rtlCol="0"/>
            <a:lstStyle/>
            <a:p>
              <a:endParaRPr/>
            </a:p>
          </p:txBody>
        </p:sp>
      </p:grpSp>
      <p:sp>
        <p:nvSpPr>
          <p:cNvPr id="31" name="object 31"/>
          <p:cNvSpPr txBox="1"/>
          <p:nvPr/>
        </p:nvSpPr>
        <p:spPr>
          <a:xfrm>
            <a:off x="1697887" y="1327499"/>
            <a:ext cx="1069975" cy="677545"/>
          </a:xfrm>
          <a:prstGeom prst="rect">
            <a:avLst/>
          </a:prstGeom>
        </p:spPr>
        <p:txBody>
          <a:bodyPr vert="horz" wrap="square" lIns="0" tIns="15875" rIns="0" bIns="0" rtlCol="0">
            <a:spAutoFit/>
          </a:bodyPr>
          <a:lstStyle/>
          <a:p>
            <a:pPr marL="222250">
              <a:lnSpc>
                <a:spcPct val="100000"/>
              </a:lnSpc>
              <a:spcBef>
                <a:spcPts val="125"/>
              </a:spcBef>
            </a:pPr>
            <a:r>
              <a:rPr sz="1400" b="1" spc="-160" dirty="0">
                <a:solidFill>
                  <a:srgbClr val="6D6E71"/>
                </a:solidFill>
                <a:latin typeface="Courier New"/>
                <a:cs typeface="Courier New"/>
              </a:rPr>
              <a:t>ةﺮﺳﻻا</a:t>
            </a:r>
            <a:r>
              <a:rPr sz="1400" b="1" spc="-430" dirty="0">
                <a:solidFill>
                  <a:srgbClr val="6D6E71"/>
                </a:solidFill>
                <a:latin typeface="Courier New"/>
                <a:cs typeface="Courier New"/>
              </a:rPr>
              <a:t> </a:t>
            </a:r>
            <a:r>
              <a:rPr sz="1400" b="1" spc="-140" dirty="0">
                <a:solidFill>
                  <a:srgbClr val="6D6E71"/>
                </a:solidFill>
                <a:latin typeface="Courier New"/>
                <a:cs typeface="Courier New"/>
              </a:rPr>
              <a:t>ﺔﻟﺎﺣ</a:t>
            </a:r>
            <a:endParaRPr sz="1400" dirty="0">
              <a:latin typeface="Courier New"/>
              <a:cs typeface="Courier New"/>
            </a:endParaRPr>
          </a:p>
          <a:p>
            <a:pPr marL="12700">
              <a:lnSpc>
                <a:spcPct val="100000"/>
              </a:lnSpc>
              <a:spcBef>
                <a:spcPts val="1440"/>
              </a:spcBef>
            </a:pPr>
            <a:r>
              <a:rPr sz="1650" b="1" spc="-10" dirty="0">
                <a:solidFill>
                  <a:srgbClr val="FFFFFF"/>
                </a:solidFill>
                <a:latin typeface="Courier New"/>
                <a:cs typeface="Courier New"/>
              </a:rPr>
              <a:t>ﻚﻠﻣ</a:t>
            </a:r>
            <a:r>
              <a:rPr sz="1650" b="1" spc="-560" dirty="0">
                <a:solidFill>
                  <a:srgbClr val="FFFFFF"/>
                </a:solidFill>
                <a:latin typeface="Courier New"/>
                <a:cs typeface="Courier New"/>
              </a:rPr>
              <a:t> </a:t>
            </a:r>
            <a:r>
              <a:rPr sz="1650" b="1" spc="-25" dirty="0">
                <a:solidFill>
                  <a:srgbClr val="FFFFFF"/>
                </a:solidFill>
                <a:latin typeface="Courier New"/>
                <a:cs typeface="Courier New"/>
              </a:rPr>
              <a:t>ﺖﯿﺑ</a:t>
            </a:r>
            <a:endParaRPr sz="1650" dirty="0">
              <a:latin typeface="Courier New"/>
              <a:cs typeface="Courier New"/>
            </a:endParaRPr>
          </a:p>
        </p:txBody>
      </p:sp>
      <p:sp>
        <p:nvSpPr>
          <p:cNvPr id="32" name="object 32"/>
          <p:cNvSpPr txBox="1"/>
          <p:nvPr/>
        </p:nvSpPr>
        <p:spPr>
          <a:xfrm>
            <a:off x="748803" y="1700069"/>
            <a:ext cx="751205" cy="351790"/>
          </a:xfrm>
          <a:prstGeom prst="rect">
            <a:avLst/>
          </a:prstGeom>
        </p:spPr>
        <p:txBody>
          <a:bodyPr vert="horz" wrap="square" lIns="0" tIns="11430" rIns="0" bIns="0" rtlCol="0">
            <a:spAutoFit/>
          </a:bodyPr>
          <a:lstStyle/>
          <a:p>
            <a:pPr marL="12700">
              <a:lnSpc>
                <a:spcPct val="100000"/>
              </a:lnSpc>
              <a:spcBef>
                <a:spcPts val="90"/>
              </a:spcBef>
            </a:pPr>
            <a:r>
              <a:rPr sz="1100" b="1" spc="-105" dirty="0" err="1">
                <a:solidFill>
                  <a:srgbClr val="FFFFFF"/>
                </a:solidFill>
                <a:latin typeface="Courier New"/>
                <a:cs typeface="Courier New"/>
              </a:rPr>
              <a:t>ﺖﯿﺑ</a:t>
            </a:r>
            <a:r>
              <a:rPr sz="1100" b="1" spc="-100" dirty="0">
                <a:solidFill>
                  <a:srgbClr val="FFFFFF"/>
                </a:solidFill>
                <a:latin typeface="Courier New"/>
                <a:cs typeface="Courier New"/>
              </a:rPr>
              <a:t> </a:t>
            </a:r>
            <a:r>
              <a:rPr lang="ar-SA" sz="2150" b="1" spc="-120" dirty="0">
                <a:solidFill>
                  <a:srgbClr val="FFFFFF"/>
                </a:solidFill>
                <a:latin typeface="Courier New"/>
                <a:cs typeface="Courier New"/>
              </a:rPr>
              <a:t>350</a:t>
            </a:r>
            <a:endParaRPr sz="2150" dirty="0">
              <a:latin typeface="Courier New"/>
              <a:cs typeface="Courier New"/>
            </a:endParaRPr>
          </a:p>
        </p:txBody>
      </p:sp>
      <p:sp>
        <p:nvSpPr>
          <p:cNvPr id="44" name="object 44"/>
          <p:cNvSpPr txBox="1"/>
          <p:nvPr/>
        </p:nvSpPr>
        <p:spPr>
          <a:xfrm>
            <a:off x="824942" y="4041136"/>
            <a:ext cx="598805" cy="351790"/>
          </a:xfrm>
          <a:prstGeom prst="rect">
            <a:avLst/>
          </a:prstGeom>
        </p:spPr>
        <p:txBody>
          <a:bodyPr vert="horz" wrap="square" lIns="0" tIns="11430" rIns="0" bIns="0" rtlCol="0">
            <a:spAutoFit/>
          </a:bodyPr>
          <a:lstStyle/>
          <a:p>
            <a:pPr marL="12700">
              <a:lnSpc>
                <a:spcPct val="100000"/>
              </a:lnSpc>
              <a:spcBef>
                <a:spcPts val="90"/>
              </a:spcBef>
            </a:pPr>
            <a:r>
              <a:rPr sz="1100" b="1" spc="-105" dirty="0">
                <a:solidFill>
                  <a:srgbClr val="FFFFFF"/>
                </a:solidFill>
                <a:latin typeface="Courier New"/>
                <a:cs typeface="Courier New"/>
              </a:rPr>
              <a:t>ﺖﯿﺑ</a:t>
            </a:r>
            <a:r>
              <a:rPr sz="1100" b="1" spc="-100" dirty="0">
                <a:solidFill>
                  <a:srgbClr val="FFFFFF"/>
                </a:solidFill>
                <a:latin typeface="Courier New"/>
                <a:cs typeface="Courier New"/>
              </a:rPr>
              <a:t> </a:t>
            </a:r>
            <a:r>
              <a:rPr sz="2150" b="1" spc="-130" dirty="0">
                <a:solidFill>
                  <a:srgbClr val="FFFFFF"/>
                </a:solidFill>
                <a:latin typeface="Courier New"/>
                <a:cs typeface="Courier New"/>
              </a:rPr>
              <a:t>٦٦</a:t>
            </a:r>
            <a:endParaRPr sz="2150" dirty="0">
              <a:latin typeface="Courier New"/>
              <a:cs typeface="Courier New"/>
            </a:endParaRPr>
          </a:p>
        </p:txBody>
      </p:sp>
      <p:sp>
        <p:nvSpPr>
          <p:cNvPr id="45" name="object 45"/>
          <p:cNvSpPr txBox="1"/>
          <p:nvPr/>
        </p:nvSpPr>
        <p:spPr>
          <a:xfrm>
            <a:off x="5087782" y="3830544"/>
            <a:ext cx="463550" cy="511175"/>
          </a:xfrm>
          <a:prstGeom prst="rect">
            <a:avLst/>
          </a:prstGeom>
        </p:spPr>
        <p:txBody>
          <a:bodyPr vert="horz" wrap="square" lIns="0" tIns="11430" rIns="0" bIns="0" rtlCol="0">
            <a:spAutoFit/>
          </a:bodyPr>
          <a:lstStyle/>
          <a:p>
            <a:pPr marL="12700">
              <a:lnSpc>
                <a:spcPts val="2545"/>
              </a:lnSpc>
              <a:spcBef>
                <a:spcPts val="90"/>
              </a:spcBef>
            </a:pPr>
            <a:r>
              <a:rPr lang="ar-SA" sz="2150" b="1" spc="-130" dirty="0">
                <a:solidFill>
                  <a:srgbClr val="11BAAD"/>
                </a:solidFill>
                <a:latin typeface="Courier New"/>
                <a:cs typeface="Courier New"/>
              </a:rPr>
              <a:t>60</a:t>
            </a:r>
            <a:endParaRPr sz="2150" dirty="0">
              <a:latin typeface="Courier New"/>
              <a:cs typeface="Courier New"/>
            </a:endParaRPr>
          </a:p>
          <a:p>
            <a:pPr marL="75565">
              <a:lnSpc>
                <a:spcPts val="1285"/>
              </a:lnSpc>
            </a:pPr>
            <a:r>
              <a:rPr sz="1100" b="1" spc="-20" dirty="0">
                <a:solidFill>
                  <a:srgbClr val="11BAAD"/>
                </a:solidFill>
                <a:latin typeface="Courier New"/>
                <a:cs typeface="Courier New"/>
              </a:rPr>
              <a:t>ﻢﯿﺘﯾ</a:t>
            </a:r>
            <a:endParaRPr sz="1100" dirty="0">
              <a:latin typeface="Courier New"/>
              <a:cs typeface="Courier New"/>
            </a:endParaRPr>
          </a:p>
        </p:txBody>
      </p:sp>
      <p:sp>
        <p:nvSpPr>
          <p:cNvPr id="47" name="object 47"/>
          <p:cNvSpPr/>
          <p:nvPr/>
        </p:nvSpPr>
        <p:spPr>
          <a:xfrm>
            <a:off x="4017772" y="2115489"/>
            <a:ext cx="1964055" cy="358140"/>
          </a:xfrm>
          <a:custGeom>
            <a:avLst/>
            <a:gdLst/>
            <a:ahLst/>
            <a:cxnLst/>
            <a:rect l="l" t="t" r="r" b="b"/>
            <a:pathLst>
              <a:path w="1964054" h="358139">
                <a:moveTo>
                  <a:pt x="288353" y="334010"/>
                </a:moveTo>
                <a:lnTo>
                  <a:pt x="287324" y="289560"/>
                </a:lnTo>
                <a:lnTo>
                  <a:pt x="276301" y="258368"/>
                </a:lnTo>
                <a:lnTo>
                  <a:pt x="276301" y="341630"/>
                </a:lnTo>
                <a:lnTo>
                  <a:pt x="271500" y="346710"/>
                </a:lnTo>
                <a:lnTo>
                  <a:pt x="153949" y="346710"/>
                </a:lnTo>
                <a:lnTo>
                  <a:pt x="178142" y="339090"/>
                </a:lnTo>
                <a:lnTo>
                  <a:pt x="187477" y="334010"/>
                </a:lnTo>
                <a:lnTo>
                  <a:pt x="199148" y="327660"/>
                </a:lnTo>
                <a:lnTo>
                  <a:pt x="217563" y="311150"/>
                </a:lnTo>
                <a:lnTo>
                  <a:pt x="234048" y="293370"/>
                </a:lnTo>
                <a:lnTo>
                  <a:pt x="240880" y="283210"/>
                </a:lnTo>
                <a:lnTo>
                  <a:pt x="247408" y="274320"/>
                </a:lnTo>
                <a:lnTo>
                  <a:pt x="253834" y="265430"/>
                </a:lnTo>
                <a:lnTo>
                  <a:pt x="260324" y="255270"/>
                </a:lnTo>
                <a:lnTo>
                  <a:pt x="264845" y="261620"/>
                </a:lnTo>
                <a:lnTo>
                  <a:pt x="268236" y="267970"/>
                </a:lnTo>
                <a:lnTo>
                  <a:pt x="270979" y="275590"/>
                </a:lnTo>
                <a:lnTo>
                  <a:pt x="273316" y="281940"/>
                </a:lnTo>
                <a:lnTo>
                  <a:pt x="274967" y="289560"/>
                </a:lnTo>
                <a:lnTo>
                  <a:pt x="275958" y="297180"/>
                </a:lnTo>
                <a:lnTo>
                  <a:pt x="276275" y="303530"/>
                </a:lnTo>
                <a:lnTo>
                  <a:pt x="276301" y="341630"/>
                </a:lnTo>
                <a:lnTo>
                  <a:pt x="276301" y="258368"/>
                </a:lnTo>
                <a:lnTo>
                  <a:pt x="274218" y="255270"/>
                </a:lnTo>
                <a:lnTo>
                  <a:pt x="266509" y="243840"/>
                </a:lnTo>
                <a:lnTo>
                  <a:pt x="266319" y="241300"/>
                </a:lnTo>
                <a:lnTo>
                  <a:pt x="267106" y="233680"/>
                </a:lnTo>
                <a:lnTo>
                  <a:pt x="268592" y="228600"/>
                </a:lnTo>
                <a:lnTo>
                  <a:pt x="268795" y="214630"/>
                </a:lnTo>
                <a:lnTo>
                  <a:pt x="268833" y="212090"/>
                </a:lnTo>
                <a:lnTo>
                  <a:pt x="262699" y="205740"/>
                </a:lnTo>
                <a:lnTo>
                  <a:pt x="256997" y="204533"/>
                </a:lnTo>
                <a:lnTo>
                  <a:pt x="256997" y="217170"/>
                </a:lnTo>
                <a:lnTo>
                  <a:pt x="256057" y="229870"/>
                </a:lnTo>
                <a:lnTo>
                  <a:pt x="231571" y="276860"/>
                </a:lnTo>
                <a:lnTo>
                  <a:pt x="204914" y="307340"/>
                </a:lnTo>
                <a:lnTo>
                  <a:pt x="170522" y="328930"/>
                </a:lnTo>
                <a:lnTo>
                  <a:pt x="142087" y="334010"/>
                </a:lnTo>
                <a:lnTo>
                  <a:pt x="132702" y="333184"/>
                </a:lnTo>
                <a:lnTo>
                  <a:pt x="132702" y="346710"/>
                </a:lnTo>
                <a:lnTo>
                  <a:pt x="16827" y="346710"/>
                </a:lnTo>
                <a:lnTo>
                  <a:pt x="11938" y="341630"/>
                </a:lnTo>
                <a:lnTo>
                  <a:pt x="12065" y="327660"/>
                </a:lnTo>
                <a:lnTo>
                  <a:pt x="12153" y="313690"/>
                </a:lnTo>
                <a:lnTo>
                  <a:pt x="17487" y="274320"/>
                </a:lnTo>
                <a:lnTo>
                  <a:pt x="27622" y="256540"/>
                </a:lnTo>
                <a:lnTo>
                  <a:pt x="28524" y="257810"/>
                </a:lnTo>
                <a:lnTo>
                  <a:pt x="29235" y="259080"/>
                </a:lnTo>
                <a:lnTo>
                  <a:pt x="29870" y="259080"/>
                </a:lnTo>
                <a:lnTo>
                  <a:pt x="51257" y="290830"/>
                </a:lnTo>
                <a:lnTo>
                  <a:pt x="77368" y="318770"/>
                </a:lnTo>
                <a:lnTo>
                  <a:pt x="117373" y="342900"/>
                </a:lnTo>
                <a:lnTo>
                  <a:pt x="132702" y="346710"/>
                </a:lnTo>
                <a:lnTo>
                  <a:pt x="132702" y="333184"/>
                </a:lnTo>
                <a:lnTo>
                  <a:pt x="127685" y="332740"/>
                </a:lnTo>
                <a:lnTo>
                  <a:pt x="113868" y="327660"/>
                </a:lnTo>
                <a:lnTo>
                  <a:pt x="74320" y="299720"/>
                </a:lnTo>
                <a:lnTo>
                  <a:pt x="48844" y="266700"/>
                </a:lnTo>
                <a:lnTo>
                  <a:pt x="42392" y="256540"/>
                </a:lnTo>
                <a:lnTo>
                  <a:pt x="40817" y="254000"/>
                </a:lnTo>
                <a:lnTo>
                  <a:pt x="37147" y="247650"/>
                </a:lnTo>
                <a:lnTo>
                  <a:pt x="33997" y="241300"/>
                </a:lnTo>
                <a:lnTo>
                  <a:pt x="31889" y="234950"/>
                </a:lnTo>
                <a:lnTo>
                  <a:pt x="28282" y="219710"/>
                </a:lnTo>
                <a:lnTo>
                  <a:pt x="32270" y="214630"/>
                </a:lnTo>
                <a:lnTo>
                  <a:pt x="44246" y="214630"/>
                </a:lnTo>
                <a:lnTo>
                  <a:pt x="47129" y="213360"/>
                </a:lnTo>
                <a:lnTo>
                  <a:pt x="50253" y="213360"/>
                </a:lnTo>
                <a:lnTo>
                  <a:pt x="52197" y="219710"/>
                </a:lnTo>
                <a:lnTo>
                  <a:pt x="54051" y="226060"/>
                </a:lnTo>
                <a:lnTo>
                  <a:pt x="56349" y="232410"/>
                </a:lnTo>
                <a:lnTo>
                  <a:pt x="77444" y="274320"/>
                </a:lnTo>
                <a:lnTo>
                  <a:pt x="109016" y="299720"/>
                </a:lnTo>
                <a:lnTo>
                  <a:pt x="133845" y="306070"/>
                </a:lnTo>
                <a:lnTo>
                  <a:pt x="143027" y="306070"/>
                </a:lnTo>
                <a:lnTo>
                  <a:pt x="175348" y="289560"/>
                </a:lnTo>
                <a:lnTo>
                  <a:pt x="175348" y="287020"/>
                </a:lnTo>
                <a:lnTo>
                  <a:pt x="170434" y="281940"/>
                </a:lnTo>
                <a:lnTo>
                  <a:pt x="167741" y="281940"/>
                </a:lnTo>
                <a:lnTo>
                  <a:pt x="159207" y="287020"/>
                </a:lnTo>
                <a:lnTo>
                  <a:pt x="153720" y="290830"/>
                </a:lnTo>
                <a:lnTo>
                  <a:pt x="147764" y="292100"/>
                </a:lnTo>
                <a:lnTo>
                  <a:pt x="138607" y="294640"/>
                </a:lnTo>
                <a:lnTo>
                  <a:pt x="120853" y="292100"/>
                </a:lnTo>
                <a:lnTo>
                  <a:pt x="112318" y="288290"/>
                </a:lnTo>
                <a:lnTo>
                  <a:pt x="78143" y="252730"/>
                </a:lnTo>
                <a:lnTo>
                  <a:pt x="63436" y="213360"/>
                </a:lnTo>
                <a:lnTo>
                  <a:pt x="62382" y="209550"/>
                </a:lnTo>
                <a:lnTo>
                  <a:pt x="58127" y="193040"/>
                </a:lnTo>
                <a:lnTo>
                  <a:pt x="58547" y="190500"/>
                </a:lnTo>
                <a:lnTo>
                  <a:pt x="58648" y="95250"/>
                </a:lnTo>
                <a:lnTo>
                  <a:pt x="68973" y="53340"/>
                </a:lnTo>
                <a:lnTo>
                  <a:pt x="98818" y="22860"/>
                </a:lnTo>
                <a:lnTo>
                  <a:pt x="137477" y="10160"/>
                </a:lnTo>
                <a:lnTo>
                  <a:pt x="176149" y="16510"/>
                </a:lnTo>
                <a:lnTo>
                  <a:pt x="208089" y="39370"/>
                </a:lnTo>
                <a:lnTo>
                  <a:pt x="226580" y="77470"/>
                </a:lnTo>
                <a:lnTo>
                  <a:pt x="228346" y="171450"/>
                </a:lnTo>
                <a:lnTo>
                  <a:pt x="228460" y="191770"/>
                </a:lnTo>
                <a:lnTo>
                  <a:pt x="229971" y="198120"/>
                </a:lnTo>
                <a:lnTo>
                  <a:pt x="230797" y="205740"/>
                </a:lnTo>
                <a:lnTo>
                  <a:pt x="230505" y="207010"/>
                </a:lnTo>
                <a:lnTo>
                  <a:pt x="229895" y="207010"/>
                </a:lnTo>
                <a:lnTo>
                  <a:pt x="220484" y="218440"/>
                </a:lnTo>
                <a:lnTo>
                  <a:pt x="209562" y="226060"/>
                </a:lnTo>
                <a:lnTo>
                  <a:pt x="197180" y="232410"/>
                </a:lnTo>
                <a:lnTo>
                  <a:pt x="183400" y="236220"/>
                </a:lnTo>
                <a:lnTo>
                  <a:pt x="169379" y="237490"/>
                </a:lnTo>
                <a:lnTo>
                  <a:pt x="156286" y="234950"/>
                </a:lnTo>
                <a:lnTo>
                  <a:pt x="144183" y="229870"/>
                </a:lnTo>
                <a:lnTo>
                  <a:pt x="133096" y="220980"/>
                </a:lnTo>
                <a:lnTo>
                  <a:pt x="128155" y="215900"/>
                </a:lnTo>
                <a:lnTo>
                  <a:pt x="113804" y="200660"/>
                </a:lnTo>
                <a:lnTo>
                  <a:pt x="114490" y="200660"/>
                </a:lnTo>
                <a:lnTo>
                  <a:pt x="120357" y="203200"/>
                </a:lnTo>
                <a:lnTo>
                  <a:pt x="126085" y="205740"/>
                </a:lnTo>
                <a:lnTo>
                  <a:pt x="132143" y="207010"/>
                </a:lnTo>
                <a:lnTo>
                  <a:pt x="146812" y="208280"/>
                </a:lnTo>
                <a:lnTo>
                  <a:pt x="160350" y="205740"/>
                </a:lnTo>
                <a:lnTo>
                  <a:pt x="172783" y="200660"/>
                </a:lnTo>
                <a:lnTo>
                  <a:pt x="177050" y="196850"/>
                </a:lnTo>
                <a:lnTo>
                  <a:pt x="184162" y="190500"/>
                </a:lnTo>
                <a:lnTo>
                  <a:pt x="206756" y="152400"/>
                </a:lnTo>
                <a:lnTo>
                  <a:pt x="210286" y="120650"/>
                </a:lnTo>
                <a:lnTo>
                  <a:pt x="208610" y="105410"/>
                </a:lnTo>
                <a:lnTo>
                  <a:pt x="204419" y="88900"/>
                </a:lnTo>
                <a:lnTo>
                  <a:pt x="197612" y="75069"/>
                </a:lnTo>
                <a:lnTo>
                  <a:pt x="197612" y="120650"/>
                </a:lnTo>
                <a:lnTo>
                  <a:pt x="197535" y="124460"/>
                </a:lnTo>
                <a:lnTo>
                  <a:pt x="189458" y="163830"/>
                </a:lnTo>
                <a:lnTo>
                  <a:pt x="155702" y="194310"/>
                </a:lnTo>
                <a:lnTo>
                  <a:pt x="144449" y="196850"/>
                </a:lnTo>
                <a:lnTo>
                  <a:pt x="135724" y="195580"/>
                </a:lnTo>
                <a:lnTo>
                  <a:pt x="99441" y="165100"/>
                </a:lnTo>
                <a:lnTo>
                  <a:pt x="90208" y="127000"/>
                </a:lnTo>
                <a:lnTo>
                  <a:pt x="90957" y="111760"/>
                </a:lnTo>
                <a:lnTo>
                  <a:pt x="107873" y="71120"/>
                </a:lnTo>
                <a:lnTo>
                  <a:pt x="134251" y="53340"/>
                </a:lnTo>
                <a:lnTo>
                  <a:pt x="151434" y="53340"/>
                </a:lnTo>
                <a:lnTo>
                  <a:pt x="187553" y="81280"/>
                </a:lnTo>
                <a:lnTo>
                  <a:pt x="197612" y="120650"/>
                </a:lnTo>
                <a:lnTo>
                  <a:pt x="197612" y="75069"/>
                </a:lnTo>
                <a:lnTo>
                  <a:pt x="197548" y="74930"/>
                </a:lnTo>
                <a:lnTo>
                  <a:pt x="191249" y="64770"/>
                </a:lnTo>
                <a:lnTo>
                  <a:pt x="183769" y="57150"/>
                </a:lnTo>
                <a:lnTo>
                  <a:pt x="179400" y="53340"/>
                </a:lnTo>
                <a:lnTo>
                  <a:pt x="175031" y="49530"/>
                </a:lnTo>
                <a:lnTo>
                  <a:pt x="164884" y="44450"/>
                </a:lnTo>
                <a:lnTo>
                  <a:pt x="148564" y="40640"/>
                </a:lnTo>
                <a:lnTo>
                  <a:pt x="131991" y="41910"/>
                </a:lnTo>
                <a:lnTo>
                  <a:pt x="93916" y="69850"/>
                </a:lnTo>
                <a:lnTo>
                  <a:pt x="79641" y="107950"/>
                </a:lnTo>
                <a:lnTo>
                  <a:pt x="78435" y="121920"/>
                </a:lnTo>
                <a:lnTo>
                  <a:pt x="78917" y="134620"/>
                </a:lnTo>
                <a:lnTo>
                  <a:pt x="89585" y="180340"/>
                </a:lnTo>
                <a:lnTo>
                  <a:pt x="120954" y="227330"/>
                </a:lnTo>
                <a:lnTo>
                  <a:pt x="157988" y="248920"/>
                </a:lnTo>
                <a:lnTo>
                  <a:pt x="174866" y="250190"/>
                </a:lnTo>
                <a:lnTo>
                  <a:pt x="190969" y="247650"/>
                </a:lnTo>
                <a:lnTo>
                  <a:pt x="206260" y="242570"/>
                </a:lnTo>
                <a:lnTo>
                  <a:pt x="214528" y="237490"/>
                </a:lnTo>
                <a:lnTo>
                  <a:pt x="220726" y="233680"/>
                </a:lnTo>
                <a:lnTo>
                  <a:pt x="226098" y="228600"/>
                </a:lnTo>
                <a:lnTo>
                  <a:pt x="231178" y="224790"/>
                </a:lnTo>
                <a:lnTo>
                  <a:pt x="241147" y="214630"/>
                </a:lnTo>
                <a:lnTo>
                  <a:pt x="253657" y="214630"/>
                </a:lnTo>
                <a:lnTo>
                  <a:pt x="256997" y="217170"/>
                </a:lnTo>
                <a:lnTo>
                  <a:pt x="256997" y="204533"/>
                </a:lnTo>
                <a:lnTo>
                  <a:pt x="250786" y="203200"/>
                </a:lnTo>
                <a:lnTo>
                  <a:pt x="248627" y="201930"/>
                </a:lnTo>
                <a:lnTo>
                  <a:pt x="242150" y="201930"/>
                </a:lnTo>
                <a:lnTo>
                  <a:pt x="241211" y="194310"/>
                </a:lnTo>
                <a:lnTo>
                  <a:pt x="240423" y="189230"/>
                </a:lnTo>
                <a:lnTo>
                  <a:pt x="240309" y="173990"/>
                </a:lnTo>
                <a:lnTo>
                  <a:pt x="240207" y="107950"/>
                </a:lnTo>
                <a:lnTo>
                  <a:pt x="237134" y="69850"/>
                </a:lnTo>
                <a:lnTo>
                  <a:pt x="217297" y="31750"/>
                </a:lnTo>
                <a:lnTo>
                  <a:pt x="160083" y="0"/>
                </a:lnTo>
                <a:lnTo>
                  <a:pt x="126847" y="0"/>
                </a:lnTo>
                <a:lnTo>
                  <a:pt x="73850" y="26670"/>
                </a:lnTo>
                <a:lnTo>
                  <a:pt x="50126" y="68580"/>
                </a:lnTo>
                <a:lnTo>
                  <a:pt x="46405" y="151130"/>
                </a:lnTo>
                <a:lnTo>
                  <a:pt x="46520" y="186690"/>
                </a:lnTo>
                <a:lnTo>
                  <a:pt x="46266" y="190500"/>
                </a:lnTo>
                <a:lnTo>
                  <a:pt x="45123" y="201930"/>
                </a:lnTo>
                <a:lnTo>
                  <a:pt x="44881" y="201930"/>
                </a:lnTo>
                <a:lnTo>
                  <a:pt x="27419" y="203200"/>
                </a:lnTo>
                <a:lnTo>
                  <a:pt x="20675" y="209550"/>
                </a:lnTo>
                <a:lnTo>
                  <a:pt x="17157" y="226060"/>
                </a:lnTo>
                <a:lnTo>
                  <a:pt x="18237" y="233680"/>
                </a:lnTo>
                <a:lnTo>
                  <a:pt x="21564" y="242570"/>
                </a:lnTo>
                <a:lnTo>
                  <a:pt x="21094" y="245110"/>
                </a:lnTo>
                <a:lnTo>
                  <a:pt x="1320" y="288290"/>
                </a:lnTo>
                <a:lnTo>
                  <a:pt x="0" y="303530"/>
                </a:lnTo>
                <a:lnTo>
                  <a:pt x="88" y="337820"/>
                </a:lnTo>
                <a:lnTo>
                  <a:pt x="24803" y="358140"/>
                </a:lnTo>
                <a:lnTo>
                  <a:pt x="263944" y="358140"/>
                </a:lnTo>
                <a:lnTo>
                  <a:pt x="273646" y="356870"/>
                </a:lnTo>
                <a:lnTo>
                  <a:pt x="281381" y="351790"/>
                </a:lnTo>
                <a:lnTo>
                  <a:pt x="284784" y="346710"/>
                </a:lnTo>
                <a:lnTo>
                  <a:pt x="286499" y="344170"/>
                </a:lnTo>
                <a:lnTo>
                  <a:pt x="288353" y="334010"/>
                </a:lnTo>
                <a:close/>
              </a:path>
              <a:path w="1964054" h="358139">
                <a:moveTo>
                  <a:pt x="1901850" y="205257"/>
                </a:moveTo>
                <a:lnTo>
                  <a:pt x="1901761" y="200507"/>
                </a:lnTo>
                <a:lnTo>
                  <a:pt x="1901698" y="196062"/>
                </a:lnTo>
                <a:lnTo>
                  <a:pt x="1898319" y="192582"/>
                </a:lnTo>
                <a:lnTo>
                  <a:pt x="1889645" y="192557"/>
                </a:lnTo>
                <a:lnTo>
                  <a:pt x="1886216" y="196253"/>
                </a:lnTo>
                <a:lnTo>
                  <a:pt x="1886369" y="205435"/>
                </a:lnTo>
                <a:lnTo>
                  <a:pt x="1889633" y="208749"/>
                </a:lnTo>
                <a:lnTo>
                  <a:pt x="1898548" y="208762"/>
                </a:lnTo>
                <a:lnTo>
                  <a:pt x="1901850" y="205257"/>
                </a:lnTo>
                <a:close/>
              </a:path>
              <a:path w="1964054" h="358139">
                <a:moveTo>
                  <a:pt x="1934298" y="254101"/>
                </a:moveTo>
                <a:lnTo>
                  <a:pt x="1933587" y="249643"/>
                </a:lnTo>
                <a:lnTo>
                  <a:pt x="1933117" y="245122"/>
                </a:lnTo>
                <a:lnTo>
                  <a:pt x="1932114" y="240728"/>
                </a:lnTo>
                <a:lnTo>
                  <a:pt x="1914613" y="206984"/>
                </a:lnTo>
                <a:lnTo>
                  <a:pt x="1907933" y="207225"/>
                </a:lnTo>
                <a:lnTo>
                  <a:pt x="1902625" y="216179"/>
                </a:lnTo>
                <a:lnTo>
                  <a:pt x="1903933" y="219570"/>
                </a:lnTo>
                <a:lnTo>
                  <a:pt x="1906257" y="222783"/>
                </a:lnTo>
                <a:lnTo>
                  <a:pt x="1910321" y="229120"/>
                </a:lnTo>
                <a:lnTo>
                  <a:pt x="1917674" y="256895"/>
                </a:lnTo>
                <a:lnTo>
                  <a:pt x="1919109" y="264121"/>
                </a:lnTo>
                <a:lnTo>
                  <a:pt x="1922653" y="266776"/>
                </a:lnTo>
                <a:lnTo>
                  <a:pt x="1930184" y="266509"/>
                </a:lnTo>
                <a:lnTo>
                  <a:pt x="1933422" y="263499"/>
                </a:lnTo>
                <a:lnTo>
                  <a:pt x="1934159" y="257619"/>
                </a:lnTo>
                <a:lnTo>
                  <a:pt x="1933981" y="255879"/>
                </a:lnTo>
                <a:lnTo>
                  <a:pt x="1933981" y="254152"/>
                </a:lnTo>
                <a:lnTo>
                  <a:pt x="1934298" y="254101"/>
                </a:lnTo>
                <a:close/>
              </a:path>
              <a:path w="1964054" h="358139">
                <a:moveTo>
                  <a:pt x="1963699" y="256603"/>
                </a:moveTo>
                <a:lnTo>
                  <a:pt x="1963318" y="249669"/>
                </a:lnTo>
                <a:lnTo>
                  <a:pt x="1962353" y="242773"/>
                </a:lnTo>
                <a:lnTo>
                  <a:pt x="1955888" y="219011"/>
                </a:lnTo>
                <a:lnTo>
                  <a:pt x="1947354" y="202819"/>
                </a:lnTo>
                <a:lnTo>
                  <a:pt x="1947354" y="255308"/>
                </a:lnTo>
                <a:lnTo>
                  <a:pt x="1946313" y="269201"/>
                </a:lnTo>
                <a:lnTo>
                  <a:pt x="1913496" y="292481"/>
                </a:lnTo>
                <a:lnTo>
                  <a:pt x="1864347" y="308737"/>
                </a:lnTo>
                <a:lnTo>
                  <a:pt x="1835658" y="314159"/>
                </a:lnTo>
                <a:lnTo>
                  <a:pt x="1831670" y="291109"/>
                </a:lnTo>
                <a:lnTo>
                  <a:pt x="1822386" y="271640"/>
                </a:lnTo>
                <a:lnTo>
                  <a:pt x="1819351" y="268325"/>
                </a:lnTo>
                <a:lnTo>
                  <a:pt x="1819351" y="316420"/>
                </a:lnTo>
                <a:lnTo>
                  <a:pt x="1788807" y="319011"/>
                </a:lnTo>
                <a:lnTo>
                  <a:pt x="1758378" y="319874"/>
                </a:lnTo>
                <a:lnTo>
                  <a:pt x="1727987" y="318998"/>
                </a:lnTo>
                <a:lnTo>
                  <a:pt x="1697520" y="316420"/>
                </a:lnTo>
                <a:lnTo>
                  <a:pt x="1697761" y="314223"/>
                </a:lnTo>
                <a:lnTo>
                  <a:pt x="1712595" y="274523"/>
                </a:lnTo>
                <a:lnTo>
                  <a:pt x="1756067" y="253530"/>
                </a:lnTo>
                <a:lnTo>
                  <a:pt x="1772183" y="255308"/>
                </a:lnTo>
                <a:lnTo>
                  <a:pt x="1811401" y="284556"/>
                </a:lnTo>
                <a:lnTo>
                  <a:pt x="1819351" y="316420"/>
                </a:lnTo>
                <a:lnTo>
                  <a:pt x="1819351" y="268325"/>
                </a:lnTo>
                <a:lnTo>
                  <a:pt x="1807794" y="255689"/>
                </a:lnTo>
                <a:lnTo>
                  <a:pt x="1804365" y="253530"/>
                </a:lnTo>
                <a:lnTo>
                  <a:pt x="1787931" y="243192"/>
                </a:lnTo>
                <a:lnTo>
                  <a:pt x="1792592" y="237363"/>
                </a:lnTo>
                <a:lnTo>
                  <a:pt x="1797608" y="231101"/>
                </a:lnTo>
                <a:lnTo>
                  <a:pt x="1802803" y="218020"/>
                </a:lnTo>
                <a:lnTo>
                  <a:pt x="1803476" y="203936"/>
                </a:lnTo>
                <a:lnTo>
                  <a:pt x="1799551" y="188849"/>
                </a:lnTo>
                <a:lnTo>
                  <a:pt x="1809419" y="181635"/>
                </a:lnTo>
                <a:lnTo>
                  <a:pt x="1813534" y="179425"/>
                </a:lnTo>
                <a:lnTo>
                  <a:pt x="1819973" y="175958"/>
                </a:lnTo>
                <a:lnTo>
                  <a:pt x="1822805" y="174929"/>
                </a:lnTo>
                <a:lnTo>
                  <a:pt x="1831200" y="171843"/>
                </a:lnTo>
                <a:lnTo>
                  <a:pt x="1843074" y="169278"/>
                </a:lnTo>
                <a:lnTo>
                  <a:pt x="1859546" y="168198"/>
                </a:lnTo>
                <a:lnTo>
                  <a:pt x="1875459" y="169989"/>
                </a:lnTo>
                <a:lnTo>
                  <a:pt x="1920595" y="194538"/>
                </a:lnTo>
                <a:lnTo>
                  <a:pt x="1945919" y="244309"/>
                </a:lnTo>
                <a:lnTo>
                  <a:pt x="1947354" y="255308"/>
                </a:lnTo>
                <a:lnTo>
                  <a:pt x="1947354" y="202819"/>
                </a:lnTo>
                <a:lnTo>
                  <a:pt x="1912620" y="168198"/>
                </a:lnTo>
                <a:lnTo>
                  <a:pt x="1897926" y="160223"/>
                </a:lnTo>
                <a:lnTo>
                  <a:pt x="1892033" y="157340"/>
                </a:lnTo>
                <a:lnTo>
                  <a:pt x="1897011" y="151726"/>
                </a:lnTo>
                <a:lnTo>
                  <a:pt x="1910702" y="136283"/>
                </a:lnTo>
                <a:lnTo>
                  <a:pt x="1917979" y="111887"/>
                </a:lnTo>
                <a:lnTo>
                  <a:pt x="1915121" y="87591"/>
                </a:lnTo>
                <a:lnTo>
                  <a:pt x="1903361" y="66802"/>
                </a:lnTo>
                <a:lnTo>
                  <a:pt x="1901812" y="65620"/>
                </a:lnTo>
                <a:lnTo>
                  <a:pt x="1901812" y="107035"/>
                </a:lnTo>
                <a:lnTo>
                  <a:pt x="1898396" y="124294"/>
                </a:lnTo>
                <a:lnTo>
                  <a:pt x="1888858" y="138569"/>
                </a:lnTo>
                <a:lnTo>
                  <a:pt x="1874621" y="148170"/>
                </a:lnTo>
                <a:lnTo>
                  <a:pt x="1857070" y="151726"/>
                </a:lnTo>
                <a:lnTo>
                  <a:pt x="1839480" y="148285"/>
                </a:lnTo>
                <a:lnTo>
                  <a:pt x="1825167" y="138772"/>
                </a:lnTo>
                <a:lnTo>
                  <a:pt x="1815515" y="124561"/>
                </a:lnTo>
                <a:lnTo>
                  <a:pt x="1811934" y="107035"/>
                </a:lnTo>
                <a:lnTo>
                  <a:pt x="1815376" y="89420"/>
                </a:lnTo>
                <a:lnTo>
                  <a:pt x="1824901" y="75057"/>
                </a:lnTo>
                <a:lnTo>
                  <a:pt x="1839099" y="65366"/>
                </a:lnTo>
                <a:lnTo>
                  <a:pt x="1856549" y="61772"/>
                </a:lnTo>
                <a:lnTo>
                  <a:pt x="1874278" y="65239"/>
                </a:lnTo>
                <a:lnTo>
                  <a:pt x="1888655" y="74803"/>
                </a:lnTo>
                <a:lnTo>
                  <a:pt x="1898332" y="89103"/>
                </a:lnTo>
                <a:lnTo>
                  <a:pt x="1901710" y="105905"/>
                </a:lnTo>
                <a:lnTo>
                  <a:pt x="1901812" y="107035"/>
                </a:lnTo>
                <a:lnTo>
                  <a:pt x="1901812" y="65620"/>
                </a:lnTo>
                <a:lnTo>
                  <a:pt x="1896833" y="61772"/>
                </a:lnTo>
                <a:lnTo>
                  <a:pt x="1884133" y="51968"/>
                </a:lnTo>
                <a:lnTo>
                  <a:pt x="1861718" y="45656"/>
                </a:lnTo>
                <a:lnTo>
                  <a:pt x="1838756" y="48094"/>
                </a:lnTo>
                <a:lnTo>
                  <a:pt x="1801977" y="79184"/>
                </a:lnTo>
                <a:lnTo>
                  <a:pt x="1795729" y="103593"/>
                </a:lnTo>
                <a:lnTo>
                  <a:pt x="1796897" y="119621"/>
                </a:lnTo>
                <a:lnTo>
                  <a:pt x="1801736" y="133858"/>
                </a:lnTo>
                <a:lnTo>
                  <a:pt x="1809978" y="146291"/>
                </a:lnTo>
                <a:lnTo>
                  <a:pt x="1821357" y="156946"/>
                </a:lnTo>
                <a:lnTo>
                  <a:pt x="1789036" y="174929"/>
                </a:lnTo>
                <a:lnTo>
                  <a:pt x="1787296" y="173596"/>
                </a:lnTo>
                <a:lnTo>
                  <a:pt x="1787296" y="208864"/>
                </a:lnTo>
                <a:lnTo>
                  <a:pt x="1784972" y="220002"/>
                </a:lnTo>
                <a:lnTo>
                  <a:pt x="1778673" y="229171"/>
                </a:lnTo>
                <a:lnTo>
                  <a:pt x="1769338" y="235254"/>
                </a:lnTo>
                <a:lnTo>
                  <a:pt x="1757870" y="237363"/>
                </a:lnTo>
                <a:lnTo>
                  <a:pt x="1746656" y="234962"/>
                </a:lnTo>
                <a:lnTo>
                  <a:pt x="1737601" y="228663"/>
                </a:lnTo>
                <a:lnTo>
                  <a:pt x="1731581" y="219354"/>
                </a:lnTo>
                <a:lnTo>
                  <a:pt x="1729447" y="207949"/>
                </a:lnTo>
                <a:lnTo>
                  <a:pt x="1731797" y="196710"/>
                </a:lnTo>
                <a:lnTo>
                  <a:pt x="1738058" y="187617"/>
                </a:lnTo>
                <a:lnTo>
                  <a:pt x="1747342" y="181571"/>
                </a:lnTo>
                <a:lnTo>
                  <a:pt x="1758734" y="179425"/>
                </a:lnTo>
                <a:lnTo>
                  <a:pt x="1770011" y="181775"/>
                </a:lnTo>
                <a:lnTo>
                  <a:pt x="1779143" y="188010"/>
                </a:lnTo>
                <a:lnTo>
                  <a:pt x="1785213" y="197256"/>
                </a:lnTo>
                <a:lnTo>
                  <a:pt x="1787232" y="207949"/>
                </a:lnTo>
                <a:lnTo>
                  <a:pt x="1787296" y="208864"/>
                </a:lnTo>
                <a:lnTo>
                  <a:pt x="1787296" y="173596"/>
                </a:lnTo>
                <a:lnTo>
                  <a:pt x="1782445" y="169875"/>
                </a:lnTo>
                <a:lnTo>
                  <a:pt x="1775104" y="166128"/>
                </a:lnTo>
                <a:lnTo>
                  <a:pt x="1767065" y="163817"/>
                </a:lnTo>
                <a:lnTo>
                  <a:pt x="1758416" y="163004"/>
                </a:lnTo>
                <a:lnTo>
                  <a:pt x="1749679" y="163817"/>
                </a:lnTo>
                <a:lnTo>
                  <a:pt x="1741589" y="166166"/>
                </a:lnTo>
                <a:lnTo>
                  <a:pt x="1734248" y="169913"/>
                </a:lnTo>
                <a:lnTo>
                  <a:pt x="1728863" y="174028"/>
                </a:lnTo>
                <a:lnTo>
                  <a:pt x="1728863" y="243166"/>
                </a:lnTo>
                <a:lnTo>
                  <a:pt x="1709089" y="255549"/>
                </a:lnTo>
                <a:lnTo>
                  <a:pt x="1694510" y="271487"/>
                </a:lnTo>
                <a:lnTo>
                  <a:pt x="1685175" y="291020"/>
                </a:lnTo>
                <a:lnTo>
                  <a:pt x="1681124" y="314223"/>
                </a:lnTo>
                <a:lnTo>
                  <a:pt x="1658924" y="310121"/>
                </a:lnTo>
                <a:lnTo>
                  <a:pt x="1616024" y="297903"/>
                </a:lnTo>
                <a:lnTo>
                  <a:pt x="1582267" y="278828"/>
                </a:lnTo>
                <a:lnTo>
                  <a:pt x="1569593" y="253530"/>
                </a:lnTo>
                <a:lnTo>
                  <a:pt x="1570278" y="247192"/>
                </a:lnTo>
                <a:lnTo>
                  <a:pt x="1584921" y="208064"/>
                </a:lnTo>
                <a:lnTo>
                  <a:pt x="1615719" y="179781"/>
                </a:lnTo>
                <a:lnTo>
                  <a:pt x="1668259" y="168681"/>
                </a:lnTo>
                <a:lnTo>
                  <a:pt x="1694573" y="174993"/>
                </a:lnTo>
                <a:lnTo>
                  <a:pt x="1717027" y="188849"/>
                </a:lnTo>
                <a:lnTo>
                  <a:pt x="1713852" y="205295"/>
                </a:lnTo>
                <a:lnTo>
                  <a:pt x="1713814" y="208864"/>
                </a:lnTo>
                <a:lnTo>
                  <a:pt x="1714195" y="219011"/>
                </a:lnTo>
                <a:lnTo>
                  <a:pt x="1714296" y="219354"/>
                </a:lnTo>
                <a:lnTo>
                  <a:pt x="1719059" y="230644"/>
                </a:lnTo>
                <a:lnTo>
                  <a:pt x="1728863" y="243166"/>
                </a:lnTo>
                <a:lnTo>
                  <a:pt x="1728863" y="174028"/>
                </a:lnTo>
                <a:lnTo>
                  <a:pt x="1727733" y="174891"/>
                </a:lnTo>
                <a:lnTo>
                  <a:pt x="1716582" y="168681"/>
                </a:lnTo>
                <a:lnTo>
                  <a:pt x="1695589" y="156997"/>
                </a:lnTo>
                <a:lnTo>
                  <a:pt x="1700149" y="151726"/>
                </a:lnTo>
                <a:lnTo>
                  <a:pt x="1714385" y="135242"/>
                </a:lnTo>
                <a:lnTo>
                  <a:pt x="1721104" y="110096"/>
                </a:lnTo>
                <a:lnTo>
                  <a:pt x="1717179" y="85166"/>
                </a:lnTo>
                <a:lnTo>
                  <a:pt x="1704822" y="65328"/>
                </a:lnTo>
                <a:lnTo>
                  <a:pt x="1704822" y="107035"/>
                </a:lnTo>
                <a:lnTo>
                  <a:pt x="1701342" y="124294"/>
                </a:lnTo>
                <a:lnTo>
                  <a:pt x="1701241" y="124561"/>
                </a:lnTo>
                <a:lnTo>
                  <a:pt x="1691678" y="138722"/>
                </a:lnTo>
                <a:lnTo>
                  <a:pt x="1677390" y="148259"/>
                </a:lnTo>
                <a:lnTo>
                  <a:pt x="1659801" y="151726"/>
                </a:lnTo>
                <a:lnTo>
                  <a:pt x="1642237" y="148209"/>
                </a:lnTo>
                <a:lnTo>
                  <a:pt x="1614944" y="107035"/>
                </a:lnTo>
                <a:lnTo>
                  <a:pt x="1614919" y="106718"/>
                </a:lnTo>
                <a:lnTo>
                  <a:pt x="1618373" y="89420"/>
                </a:lnTo>
                <a:lnTo>
                  <a:pt x="1618475" y="89103"/>
                </a:lnTo>
                <a:lnTo>
                  <a:pt x="1628089" y="74841"/>
                </a:lnTo>
                <a:lnTo>
                  <a:pt x="1642478" y="65239"/>
                </a:lnTo>
                <a:lnTo>
                  <a:pt x="1660169" y="61772"/>
                </a:lnTo>
                <a:lnTo>
                  <a:pt x="1677644" y="65341"/>
                </a:lnTo>
                <a:lnTo>
                  <a:pt x="1691855" y="75006"/>
                </a:lnTo>
                <a:lnTo>
                  <a:pt x="1701393" y="89357"/>
                </a:lnTo>
                <a:lnTo>
                  <a:pt x="1704797" y="106718"/>
                </a:lnTo>
                <a:lnTo>
                  <a:pt x="1704822" y="107035"/>
                </a:lnTo>
                <a:lnTo>
                  <a:pt x="1704822" y="65328"/>
                </a:lnTo>
                <a:lnTo>
                  <a:pt x="1704060" y="64096"/>
                </a:lnTo>
                <a:lnTo>
                  <a:pt x="1700695" y="61772"/>
                </a:lnTo>
                <a:lnTo>
                  <a:pt x="1684375" y="50482"/>
                </a:lnTo>
                <a:lnTo>
                  <a:pt x="1661591" y="45567"/>
                </a:lnTo>
                <a:lnTo>
                  <a:pt x="1638427" y="49504"/>
                </a:lnTo>
                <a:lnTo>
                  <a:pt x="1617611" y="62445"/>
                </a:lnTo>
                <a:lnTo>
                  <a:pt x="1598828" y="103593"/>
                </a:lnTo>
                <a:lnTo>
                  <a:pt x="1598714" y="107035"/>
                </a:lnTo>
                <a:lnTo>
                  <a:pt x="1600250" y="121259"/>
                </a:lnTo>
                <a:lnTo>
                  <a:pt x="1605330" y="134975"/>
                </a:lnTo>
                <a:lnTo>
                  <a:pt x="1613700" y="147066"/>
                </a:lnTo>
                <a:lnTo>
                  <a:pt x="1625282" y="157568"/>
                </a:lnTo>
                <a:lnTo>
                  <a:pt x="1620850" y="159410"/>
                </a:lnTo>
                <a:lnTo>
                  <a:pt x="1581365" y="186334"/>
                </a:lnTo>
                <a:lnTo>
                  <a:pt x="1557909" y="227939"/>
                </a:lnTo>
                <a:lnTo>
                  <a:pt x="1554835" y="241617"/>
                </a:lnTo>
                <a:lnTo>
                  <a:pt x="1553324" y="248475"/>
                </a:lnTo>
                <a:lnTo>
                  <a:pt x="1553324" y="263690"/>
                </a:lnTo>
                <a:lnTo>
                  <a:pt x="1556423" y="272770"/>
                </a:lnTo>
                <a:lnTo>
                  <a:pt x="1589366" y="302971"/>
                </a:lnTo>
                <a:lnTo>
                  <a:pt x="1633194" y="320713"/>
                </a:lnTo>
                <a:lnTo>
                  <a:pt x="1691347" y="332143"/>
                </a:lnTo>
                <a:lnTo>
                  <a:pt x="1741728" y="335915"/>
                </a:lnTo>
                <a:lnTo>
                  <a:pt x="1762429" y="336143"/>
                </a:lnTo>
                <a:lnTo>
                  <a:pt x="1783130" y="335584"/>
                </a:lnTo>
                <a:lnTo>
                  <a:pt x="1825294" y="332041"/>
                </a:lnTo>
                <a:lnTo>
                  <a:pt x="1867700" y="324675"/>
                </a:lnTo>
                <a:lnTo>
                  <a:pt x="1915947" y="309219"/>
                </a:lnTo>
                <a:lnTo>
                  <a:pt x="1953006" y="284086"/>
                </a:lnTo>
                <a:lnTo>
                  <a:pt x="1963127" y="263525"/>
                </a:lnTo>
                <a:lnTo>
                  <a:pt x="1963699" y="256603"/>
                </a:lnTo>
                <a:close/>
              </a:path>
            </a:pathLst>
          </a:custGeom>
          <a:solidFill>
            <a:srgbClr val="009789"/>
          </a:solidFill>
        </p:spPr>
        <p:txBody>
          <a:bodyPr wrap="square" lIns="0" tIns="0" rIns="0" bIns="0" rtlCol="0"/>
          <a:lstStyle/>
          <a:p>
            <a:endParaRPr/>
          </a:p>
        </p:txBody>
      </p:sp>
      <p:sp>
        <p:nvSpPr>
          <p:cNvPr id="48" name="object 48"/>
          <p:cNvSpPr txBox="1">
            <a:spLocks noGrp="1"/>
          </p:cNvSpPr>
          <p:nvPr>
            <p:ph type="title"/>
          </p:nvPr>
        </p:nvSpPr>
        <p:spPr>
          <a:xfrm>
            <a:off x="3257177" y="639062"/>
            <a:ext cx="3036570" cy="343535"/>
          </a:xfrm>
          <a:prstGeom prst="rect">
            <a:avLst/>
          </a:prstGeom>
        </p:spPr>
        <p:txBody>
          <a:bodyPr vert="horz" wrap="square" lIns="0" tIns="17145" rIns="0" bIns="0" rtlCol="0">
            <a:spAutoFit/>
          </a:bodyPr>
          <a:lstStyle/>
          <a:p>
            <a:pPr marL="12700">
              <a:lnSpc>
                <a:spcPct val="100000"/>
              </a:lnSpc>
              <a:spcBef>
                <a:spcPts val="135"/>
              </a:spcBef>
            </a:pPr>
            <a:r>
              <a:rPr sz="2050" spc="-229" dirty="0">
                <a:solidFill>
                  <a:srgbClr val="11BAAD"/>
                </a:solidFill>
              </a:rPr>
              <a:t>ةﺮﺳﻻا</a:t>
            </a:r>
            <a:r>
              <a:rPr sz="2050" spc="-670" dirty="0">
                <a:solidFill>
                  <a:srgbClr val="11BAAD"/>
                </a:solidFill>
              </a:rPr>
              <a:t> </a:t>
            </a:r>
            <a:r>
              <a:rPr sz="2050" spc="-335" dirty="0">
                <a:solidFill>
                  <a:srgbClr val="11BAAD"/>
                </a:solidFill>
              </a:rPr>
              <a:t>–</a:t>
            </a:r>
            <a:r>
              <a:rPr sz="2050" spc="-665" dirty="0">
                <a:solidFill>
                  <a:srgbClr val="11BAAD"/>
                </a:solidFill>
              </a:rPr>
              <a:t> </a:t>
            </a:r>
            <a:r>
              <a:rPr sz="2050" spc="-30" dirty="0">
                <a:solidFill>
                  <a:srgbClr val="11BAAD"/>
                </a:solidFill>
              </a:rPr>
              <a:t>ﻦﯾﺪﯿﻔﺘﺴﳌا</a:t>
            </a:r>
            <a:r>
              <a:rPr sz="2050" spc="-665" dirty="0">
                <a:solidFill>
                  <a:srgbClr val="11BAAD"/>
                </a:solidFill>
              </a:rPr>
              <a:t> </a:t>
            </a:r>
            <a:r>
              <a:rPr sz="2050" spc="-140" dirty="0">
                <a:solidFill>
                  <a:srgbClr val="11BAAD"/>
                </a:solidFill>
              </a:rPr>
              <a:t>ﺢﺋاﺮﺷ</a:t>
            </a:r>
            <a:endParaRPr sz="205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49975" y="1053569"/>
            <a:ext cx="1567180" cy="1003300"/>
          </a:xfrm>
          <a:prstGeom prst="rect">
            <a:avLst/>
          </a:prstGeom>
        </p:spPr>
        <p:txBody>
          <a:bodyPr vert="horz" wrap="square" lIns="0" tIns="12065" rIns="0" bIns="0" rtlCol="0">
            <a:spAutoFit/>
          </a:bodyPr>
          <a:lstStyle/>
          <a:p>
            <a:pPr marL="54610" marR="5080" indent="-42545">
              <a:lnSpc>
                <a:spcPct val="125800"/>
              </a:lnSpc>
              <a:spcBef>
                <a:spcPts val="95"/>
              </a:spcBef>
            </a:pPr>
            <a:r>
              <a:rPr sz="2550" spc="-335" dirty="0">
                <a:solidFill>
                  <a:srgbClr val="11BAAD"/>
                </a:solidFill>
              </a:rPr>
              <a:t>تاﺮـــﺷﺆـﻣ </a:t>
            </a:r>
            <a:r>
              <a:rPr sz="2550" spc="-490" dirty="0">
                <a:solidFill>
                  <a:srgbClr val="11BAAD"/>
                </a:solidFill>
              </a:rPr>
              <a:t>ﺔﯾﺎﻋﺮﻟا</a:t>
            </a:r>
            <a:r>
              <a:rPr sz="2550" spc="-865" dirty="0">
                <a:solidFill>
                  <a:srgbClr val="11BAAD"/>
                </a:solidFill>
              </a:rPr>
              <a:t> </a:t>
            </a:r>
            <a:r>
              <a:rPr sz="2550" spc="-285" dirty="0">
                <a:solidFill>
                  <a:srgbClr val="11BAAD"/>
                </a:solidFill>
              </a:rPr>
              <a:t>ﻮﻤﻧ</a:t>
            </a:r>
            <a:endParaRPr sz="2550"/>
          </a:p>
        </p:txBody>
      </p:sp>
      <p:grpSp>
        <p:nvGrpSpPr>
          <p:cNvPr id="3" name="object 3"/>
          <p:cNvGrpSpPr/>
          <p:nvPr/>
        </p:nvGrpSpPr>
        <p:grpSpPr>
          <a:xfrm>
            <a:off x="6877374" y="5"/>
            <a:ext cx="247015" cy="545465"/>
            <a:chOff x="6877374" y="5"/>
            <a:chExt cx="247015" cy="545465"/>
          </a:xfrm>
        </p:grpSpPr>
        <p:sp>
          <p:nvSpPr>
            <p:cNvPr id="4" name="object 4"/>
            <p:cNvSpPr/>
            <p:nvPr/>
          </p:nvSpPr>
          <p:spPr>
            <a:xfrm>
              <a:off x="6877374" y="5"/>
              <a:ext cx="247015" cy="545465"/>
            </a:xfrm>
            <a:custGeom>
              <a:avLst/>
              <a:gdLst/>
              <a:ahLst/>
              <a:cxnLst/>
              <a:rect l="l" t="t" r="r" b="b"/>
              <a:pathLst>
                <a:path w="247015" h="545465">
                  <a:moveTo>
                    <a:pt x="246976" y="0"/>
                  </a:moveTo>
                  <a:lnTo>
                    <a:pt x="0" y="0"/>
                  </a:lnTo>
                  <a:lnTo>
                    <a:pt x="0" y="424395"/>
                  </a:lnTo>
                  <a:lnTo>
                    <a:pt x="9688" y="471349"/>
                  </a:lnTo>
                  <a:lnTo>
                    <a:pt x="36131" y="509701"/>
                  </a:lnTo>
                  <a:lnTo>
                    <a:pt x="75382" y="535519"/>
                  </a:lnTo>
                  <a:lnTo>
                    <a:pt x="123444" y="544982"/>
                  </a:lnTo>
                  <a:lnTo>
                    <a:pt x="171544" y="535511"/>
                  </a:lnTo>
                  <a:lnTo>
                    <a:pt x="210808" y="509677"/>
                  </a:lnTo>
                  <a:lnTo>
                    <a:pt x="237274" y="471349"/>
                  </a:lnTo>
                  <a:lnTo>
                    <a:pt x="246976" y="424395"/>
                  </a:lnTo>
                  <a:lnTo>
                    <a:pt x="246976" y="0"/>
                  </a:lnTo>
                  <a:close/>
                </a:path>
              </a:pathLst>
            </a:custGeom>
            <a:solidFill>
              <a:srgbClr val="E89B31"/>
            </a:solidFill>
          </p:spPr>
          <p:txBody>
            <a:bodyPr wrap="square" lIns="0" tIns="0" rIns="0" bIns="0" rtlCol="0"/>
            <a:lstStyle/>
            <a:p>
              <a:endParaRPr/>
            </a:p>
          </p:txBody>
        </p:sp>
        <p:pic>
          <p:nvPicPr>
            <p:cNvPr id="5" name="object 5"/>
            <p:cNvPicPr/>
            <p:nvPr/>
          </p:nvPicPr>
          <p:blipFill>
            <a:blip r:embed="rId2" cstate="print"/>
            <a:stretch>
              <a:fillRect/>
            </a:stretch>
          </p:blipFill>
          <p:spPr>
            <a:xfrm>
              <a:off x="6899143" y="326724"/>
              <a:ext cx="201548" cy="196748"/>
            </a:xfrm>
            <a:prstGeom prst="rect">
              <a:avLst/>
            </a:prstGeom>
          </p:spPr>
        </p:pic>
      </p:grpSp>
      <p:sp>
        <p:nvSpPr>
          <p:cNvPr id="6" name="object 6"/>
          <p:cNvSpPr txBox="1"/>
          <p:nvPr/>
        </p:nvSpPr>
        <p:spPr>
          <a:xfrm>
            <a:off x="6930467" y="335949"/>
            <a:ext cx="139065" cy="155575"/>
          </a:xfrm>
          <a:prstGeom prst="rect">
            <a:avLst/>
          </a:prstGeom>
        </p:spPr>
        <p:txBody>
          <a:bodyPr vert="horz" wrap="square" lIns="0" tIns="12700" rIns="0" bIns="0" rtlCol="0">
            <a:spAutoFit/>
          </a:bodyPr>
          <a:lstStyle/>
          <a:p>
            <a:pPr marL="12700">
              <a:lnSpc>
                <a:spcPct val="100000"/>
              </a:lnSpc>
              <a:spcBef>
                <a:spcPts val="100"/>
              </a:spcBef>
            </a:pPr>
            <a:r>
              <a:rPr sz="850" b="1" spc="-25" dirty="0">
                <a:solidFill>
                  <a:srgbClr val="505457"/>
                </a:solidFill>
                <a:latin typeface="Roboto"/>
                <a:cs typeface="Roboto"/>
              </a:rPr>
              <a:t>21</a:t>
            </a:r>
            <a:endParaRPr sz="850">
              <a:latin typeface="Roboto"/>
              <a:cs typeface="Roboto"/>
            </a:endParaRPr>
          </a:p>
        </p:txBody>
      </p:sp>
      <p:pic>
        <p:nvPicPr>
          <p:cNvPr id="7" name="object 7"/>
          <p:cNvPicPr/>
          <p:nvPr/>
        </p:nvPicPr>
        <p:blipFill>
          <a:blip r:embed="rId3" cstate="print"/>
          <a:stretch>
            <a:fillRect/>
          </a:stretch>
        </p:blipFill>
        <p:spPr>
          <a:xfrm>
            <a:off x="0" y="1665859"/>
            <a:ext cx="715543" cy="3662146"/>
          </a:xfrm>
          <a:prstGeom prst="rect">
            <a:avLst/>
          </a:prstGeom>
        </p:spPr>
      </p:pic>
      <p:grpSp>
        <p:nvGrpSpPr>
          <p:cNvPr id="8" name="object 8"/>
          <p:cNvGrpSpPr/>
          <p:nvPr/>
        </p:nvGrpSpPr>
        <p:grpSpPr>
          <a:xfrm>
            <a:off x="1248099" y="1147794"/>
            <a:ext cx="5876290" cy="3596640"/>
            <a:chOff x="1135772" y="1144656"/>
            <a:chExt cx="5876290" cy="3596640"/>
          </a:xfrm>
        </p:grpSpPr>
        <p:pic>
          <p:nvPicPr>
            <p:cNvPr id="9" name="object 9"/>
            <p:cNvPicPr/>
            <p:nvPr/>
          </p:nvPicPr>
          <p:blipFill>
            <a:blip r:embed="rId4" cstate="print"/>
            <a:stretch>
              <a:fillRect/>
            </a:stretch>
          </p:blipFill>
          <p:spPr>
            <a:xfrm>
              <a:off x="1186387" y="1144656"/>
              <a:ext cx="5590028" cy="3596639"/>
            </a:xfrm>
            <a:prstGeom prst="rect">
              <a:avLst/>
            </a:prstGeom>
          </p:spPr>
        </p:pic>
        <p:sp>
          <p:nvSpPr>
            <p:cNvPr id="10" name="object 10"/>
            <p:cNvSpPr/>
            <p:nvPr/>
          </p:nvSpPr>
          <p:spPr>
            <a:xfrm>
              <a:off x="2170950" y="1234465"/>
              <a:ext cx="4200525" cy="3125470"/>
            </a:xfrm>
            <a:custGeom>
              <a:avLst/>
              <a:gdLst/>
              <a:ahLst/>
              <a:cxnLst/>
              <a:rect l="l" t="t" r="r" b="b"/>
              <a:pathLst>
                <a:path w="4200525" h="3125470">
                  <a:moveTo>
                    <a:pt x="715378" y="126466"/>
                  </a:moveTo>
                  <a:lnTo>
                    <a:pt x="705446" y="77241"/>
                  </a:lnTo>
                  <a:lnTo>
                    <a:pt x="678345" y="37045"/>
                  </a:lnTo>
                  <a:lnTo>
                    <a:pt x="638136" y="9931"/>
                  </a:lnTo>
                  <a:lnTo>
                    <a:pt x="588911" y="0"/>
                  </a:lnTo>
                  <a:lnTo>
                    <a:pt x="126479" y="0"/>
                  </a:lnTo>
                  <a:lnTo>
                    <a:pt x="77254" y="9931"/>
                  </a:lnTo>
                  <a:lnTo>
                    <a:pt x="37045" y="37045"/>
                  </a:lnTo>
                  <a:lnTo>
                    <a:pt x="9944" y="77241"/>
                  </a:lnTo>
                  <a:lnTo>
                    <a:pt x="0" y="126479"/>
                  </a:lnTo>
                  <a:lnTo>
                    <a:pt x="0" y="1025004"/>
                  </a:lnTo>
                  <a:lnTo>
                    <a:pt x="9944" y="1074229"/>
                  </a:lnTo>
                  <a:lnTo>
                    <a:pt x="37045" y="1114437"/>
                  </a:lnTo>
                  <a:lnTo>
                    <a:pt x="77254" y="1141539"/>
                  </a:lnTo>
                  <a:lnTo>
                    <a:pt x="126479" y="1151483"/>
                  </a:lnTo>
                  <a:lnTo>
                    <a:pt x="588911" y="1151483"/>
                  </a:lnTo>
                  <a:lnTo>
                    <a:pt x="638136" y="1141539"/>
                  </a:lnTo>
                  <a:lnTo>
                    <a:pt x="678345" y="1114437"/>
                  </a:lnTo>
                  <a:lnTo>
                    <a:pt x="705446" y="1074229"/>
                  </a:lnTo>
                  <a:lnTo>
                    <a:pt x="715378" y="1025004"/>
                  </a:lnTo>
                  <a:lnTo>
                    <a:pt x="715378" y="126466"/>
                  </a:lnTo>
                  <a:close/>
                </a:path>
                <a:path w="4200525" h="3125470">
                  <a:moveTo>
                    <a:pt x="2468016" y="1113180"/>
                  </a:moveTo>
                  <a:lnTo>
                    <a:pt x="2458085" y="1063942"/>
                  </a:lnTo>
                  <a:lnTo>
                    <a:pt x="2430970" y="1023747"/>
                  </a:lnTo>
                  <a:lnTo>
                    <a:pt x="2390775" y="996632"/>
                  </a:lnTo>
                  <a:lnTo>
                    <a:pt x="2341537" y="986701"/>
                  </a:lnTo>
                  <a:lnTo>
                    <a:pt x="1879104" y="986701"/>
                  </a:lnTo>
                  <a:lnTo>
                    <a:pt x="1829879" y="996632"/>
                  </a:lnTo>
                  <a:lnTo>
                    <a:pt x="1789684" y="1023734"/>
                  </a:lnTo>
                  <a:lnTo>
                    <a:pt x="1762582" y="1063929"/>
                  </a:lnTo>
                  <a:lnTo>
                    <a:pt x="1752638" y="1113167"/>
                  </a:lnTo>
                  <a:lnTo>
                    <a:pt x="1752638" y="2011718"/>
                  </a:lnTo>
                  <a:lnTo>
                    <a:pt x="1762582" y="2060943"/>
                  </a:lnTo>
                  <a:lnTo>
                    <a:pt x="1789684" y="2101151"/>
                  </a:lnTo>
                  <a:lnTo>
                    <a:pt x="1829892" y="2128253"/>
                  </a:lnTo>
                  <a:lnTo>
                    <a:pt x="1879117" y="2138197"/>
                  </a:lnTo>
                  <a:lnTo>
                    <a:pt x="2341537" y="2138197"/>
                  </a:lnTo>
                  <a:lnTo>
                    <a:pt x="2390775" y="2128253"/>
                  </a:lnTo>
                  <a:lnTo>
                    <a:pt x="2430970" y="2101151"/>
                  </a:lnTo>
                  <a:lnTo>
                    <a:pt x="2458085" y="2060943"/>
                  </a:lnTo>
                  <a:lnTo>
                    <a:pt x="2468016" y="2011730"/>
                  </a:lnTo>
                  <a:lnTo>
                    <a:pt x="2468016" y="1113180"/>
                  </a:lnTo>
                  <a:close/>
                </a:path>
                <a:path w="4200525" h="3125470">
                  <a:moveTo>
                    <a:pt x="4200372" y="2099881"/>
                  </a:moveTo>
                  <a:lnTo>
                    <a:pt x="4190441" y="2050656"/>
                  </a:lnTo>
                  <a:lnTo>
                    <a:pt x="4163326" y="2010448"/>
                  </a:lnTo>
                  <a:lnTo>
                    <a:pt x="4123131" y="1983346"/>
                  </a:lnTo>
                  <a:lnTo>
                    <a:pt x="4073893" y="1973402"/>
                  </a:lnTo>
                  <a:lnTo>
                    <a:pt x="3611473" y="1973402"/>
                  </a:lnTo>
                  <a:lnTo>
                    <a:pt x="3562248" y="1983346"/>
                  </a:lnTo>
                  <a:lnTo>
                    <a:pt x="3522040" y="2010448"/>
                  </a:lnTo>
                  <a:lnTo>
                    <a:pt x="3494938" y="2050656"/>
                  </a:lnTo>
                  <a:lnTo>
                    <a:pt x="3484994" y="2099881"/>
                  </a:lnTo>
                  <a:lnTo>
                    <a:pt x="3484994" y="2998419"/>
                  </a:lnTo>
                  <a:lnTo>
                    <a:pt x="3494938" y="3047644"/>
                  </a:lnTo>
                  <a:lnTo>
                    <a:pt x="3522040" y="3087852"/>
                  </a:lnTo>
                  <a:lnTo>
                    <a:pt x="3562248" y="3114954"/>
                  </a:lnTo>
                  <a:lnTo>
                    <a:pt x="3611473" y="3124898"/>
                  </a:lnTo>
                  <a:lnTo>
                    <a:pt x="4073906" y="3124898"/>
                  </a:lnTo>
                  <a:lnTo>
                    <a:pt x="4123144" y="3114954"/>
                  </a:lnTo>
                  <a:lnTo>
                    <a:pt x="4163339" y="3087852"/>
                  </a:lnTo>
                  <a:lnTo>
                    <a:pt x="4190441" y="3047657"/>
                  </a:lnTo>
                  <a:lnTo>
                    <a:pt x="4200372" y="2998432"/>
                  </a:lnTo>
                  <a:lnTo>
                    <a:pt x="4200372" y="2099881"/>
                  </a:lnTo>
                  <a:close/>
                </a:path>
              </a:pathLst>
            </a:custGeom>
            <a:solidFill>
              <a:srgbClr val="006359"/>
            </a:solidFill>
          </p:spPr>
          <p:txBody>
            <a:bodyPr wrap="square" lIns="0" tIns="0" rIns="0" bIns="0" rtlCol="0"/>
            <a:lstStyle/>
            <a:p>
              <a:endParaRPr/>
            </a:p>
          </p:txBody>
        </p:sp>
        <p:sp>
          <p:nvSpPr>
            <p:cNvPr id="11" name="object 11"/>
            <p:cNvSpPr/>
            <p:nvPr/>
          </p:nvSpPr>
          <p:spPr>
            <a:xfrm>
              <a:off x="1440254" y="1810201"/>
              <a:ext cx="5267325" cy="1973580"/>
            </a:xfrm>
            <a:custGeom>
              <a:avLst/>
              <a:gdLst/>
              <a:ahLst/>
              <a:cxnLst/>
              <a:rect l="l" t="t" r="r" b="b"/>
              <a:pathLst>
                <a:path w="5267325" h="1973579">
                  <a:moveTo>
                    <a:pt x="5267147" y="1973414"/>
                  </a:moveTo>
                  <a:lnTo>
                    <a:pt x="3513074" y="1973414"/>
                  </a:lnTo>
                  <a:lnTo>
                    <a:pt x="3513074" y="986701"/>
                  </a:lnTo>
                  <a:lnTo>
                    <a:pt x="1759013" y="986701"/>
                  </a:lnTo>
                  <a:lnTo>
                    <a:pt x="1759013" y="0"/>
                  </a:lnTo>
                  <a:lnTo>
                    <a:pt x="1754073" y="0"/>
                  </a:lnTo>
                  <a:lnTo>
                    <a:pt x="0" y="0"/>
                  </a:lnTo>
                </a:path>
              </a:pathLst>
            </a:custGeom>
            <a:ln w="608418">
              <a:solidFill>
                <a:srgbClr val="FFFFFF"/>
              </a:solidFill>
            </a:ln>
          </p:spPr>
          <p:txBody>
            <a:bodyPr wrap="square" lIns="0" tIns="0" rIns="0" bIns="0" rtlCol="0"/>
            <a:lstStyle/>
            <a:p>
              <a:endParaRPr/>
            </a:p>
          </p:txBody>
        </p:sp>
        <p:pic>
          <p:nvPicPr>
            <p:cNvPr id="12" name="object 12"/>
            <p:cNvPicPr/>
            <p:nvPr/>
          </p:nvPicPr>
          <p:blipFill>
            <a:blip r:embed="rId5" cstate="print"/>
            <a:stretch>
              <a:fillRect/>
            </a:stretch>
          </p:blipFill>
          <p:spPr>
            <a:xfrm>
              <a:off x="4926393" y="3125967"/>
              <a:ext cx="1347215" cy="1313687"/>
            </a:xfrm>
            <a:prstGeom prst="rect">
              <a:avLst/>
            </a:prstGeom>
          </p:spPr>
        </p:pic>
        <p:pic>
          <p:nvPicPr>
            <p:cNvPr id="13" name="object 13"/>
            <p:cNvPicPr/>
            <p:nvPr/>
          </p:nvPicPr>
          <p:blipFill>
            <a:blip r:embed="rId6" cstate="print"/>
            <a:stretch>
              <a:fillRect/>
            </a:stretch>
          </p:blipFill>
          <p:spPr>
            <a:xfrm>
              <a:off x="5046002" y="3207867"/>
              <a:ext cx="1187983" cy="1151496"/>
            </a:xfrm>
            <a:prstGeom prst="rect">
              <a:avLst/>
            </a:prstGeom>
          </p:spPr>
        </p:pic>
        <p:pic>
          <p:nvPicPr>
            <p:cNvPr id="14" name="object 14"/>
            <p:cNvPicPr/>
            <p:nvPr/>
          </p:nvPicPr>
          <p:blipFill>
            <a:blip r:embed="rId7" cstate="print"/>
            <a:stretch>
              <a:fillRect/>
            </a:stretch>
          </p:blipFill>
          <p:spPr>
            <a:xfrm>
              <a:off x="1439481" y="1153911"/>
              <a:ext cx="1350263" cy="1313686"/>
            </a:xfrm>
            <a:prstGeom prst="rect">
              <a:avLst/>
            </a:prstGeom>
          </p:spPr>
        </p:pic>
        <p:pic>
          <p:nvPicPr>
            <p:cNvPr id="15" name="object 15"/>
            <p:cNvPicPr/>
            <p:nvPr/>
          </p:nvPicPr>
          <p:blipFill>
            <a:blip r:embed="rId8" cstate="print"/>
            <a:stretch>
              <a:fillRect/>
            </a:stretch>
          </p:blipFill>
          <p:spPr>
            <a:xfrm>
              <a:off x="1560995" y="1234452"/>
              <a:ext cx="1187983" cy="1151483"/>
            </a:xfrm>
            <a:prstGeom prst="rect">
              <a:avLst/>
            </a:prstGeom>
          </p:spPr>
        </p:pic>
        <p:pic>
          <p:nvPicPr>
            <p:cNvPr id="16" name="object 16"/>
            <p:cNvPicPr/>
            <p:nvPr/>
          </p:nvPicPr>
          <p:blipFill>
            <a:blip r:embed="rId9" cstate="print"/>
            <a:stretch>
              <a:fillRect/>
            </a:stretch>
          </p:blipFill>
          <p:spPr>
            <a:xfrm>
              <a:off x="3192081" y="2141463"/>
              <a:ext cx="1350263" cy="1310638"/>
            </a:xfrm>
            <a:prstGeom prst="rect">
              <a:avLst/>
            </a:prstGeom>
          </p:spPr>
        </p:pic>
        <p:pic>
          <p:nvPicPr>
            <p:cNvPr id="17" name="object 17"/>
            <p:cNvPicPr/>
            <p:nvPr/>
          </p:nvPicPr>
          <p:blipFill>
            <a:blip r:embed="rId10" cstate="print"/>
            <a:stretch>
              <a:fillRect/>
            </a:stretch>
          </p:blipFill>
          <p:spPr>
            <a:xfrm>
              <a:off x="3313633" y="2221166"/>
              <a:ext cx="1187983" cy="1151483"/>
            </a:xfrm>
            <a:prstGeom prst="rect">
              <a:avLst/>
            </a:prstGeom>
          </p:spPr>
        </p:pic>
      </p:grpSp>
      <p:sp>
        <p:nvSpPr>
          <p:cNvPr id="18" name="object 18"/>
          <p:cNvSpPr txBox="1"/>
          <p:nvPr/>
        </p:nvSpPr>
        <p:spPr>
          <a:xfrm>
            <a:off x="5535767" y="3271089"/>
            <a:ext cx="287020" cy="208279"/>
          </a:xfrm>
          <a:prstGeom prst="rect">
            <a:avLst/>
          </a:prstGeom>
        </p:spPr>
        <p:txBody>
          <a:bodyPr vert="horz" wrap="square" lIns="0" tIns="12700" rIns="0" bIns="0" rtlCol="0">
            <a:spAutoFit/>
          </a:bodyPr>
          <a:lstStyle/>
          <a:p>
            <a:pPr marL="12700">
              <a:lnSpc>
                <a:spcPct val="100000"/>
              </a:lnSpc>
              <a:spcBef>
                <a:spcPts val="100"/>
              </a:spcBef>
            </a:pPr>
            <a:r>
              <a:rPr sz="1200" b="1" spc="-30" dirty="0">
                <a:solidFill>
                  <a:srgbClr val="FFFFFF"/>
                </a:solidFill>
                <a:latin typeface="Courier New"/>
                <a:cs typeface="Courier New"/>
              </a:rPr>
              <a:t>دﺪﻋ</a:t>
            </a:r>
            <a:endParaRPr sz="1200">
              <a:latin typeface="Courier New"/>
              <a:cs typeface="Courier New"/>
            </a:endParaRPr>
          </a:p>
        </p:txBody>
      </p:sp>
      <p:sp>
        <p:nvSpPr>
          <p:cNvPr id="19" name="object 19"/>
          <p:cNvSpPr txBox="1"/>
          <p:nvPr/>
        </p:nvSpPr>
        <p:spPr>
          <a:xfrm>
            <a:off x="5378948" y="3474239"/>
            <a:ext cx="327660" cy="208279"/>
          </a:xfrm>
          <a:prstGeom prst="rect">
            <a:avLst/>
          </a:prstGeom>
        </p:spPr>
        <p:txBody>
          <a:bodyPr vert="horz" wrap="square" lIns="0" tIns="12700" rIns="0" bIns="0" rtlCol="0">
            <a:spAutoFit/>
          </a:bodyPr>
          <a:lstStyle/>
          <a:p>
            <a:pPr marL="12700">
              <a:lnSpc>
                <a:spcPct val="100000"/>
              </a:lnSpc>
              <a:spcBef>
                <a:spcPts val="100"/>
              </a:spcBef>
            </a:pPr>
            <a:r>
              <a:rPr sz="1200" b="1" spc="-125" dirty="0">
                <a:solidFill>
                  <a:srgbClr val="FFFFFF"/>
                </a:solidFill>
                <a:latin typeface="Courier New"/>
                <a:cs typeface="Courier New"/>
              </a:rPr>
              <a:t>ﺮﺳﻷا</a:t>
            </a:r>
            <a:endParaRPr sz="1200">
              <a:latin typeface="Courier New"/>
              <a:cs typeface="Courier New"/>
            </a:endParaRPr>
          </a:p>
        </p:txBody>
      </p:sp>
      <p:sp>
        <p:nvSpPr>
          <p:cNvPr id="20" name="object 20"/>
          <p:cNvSpPr txBox="1"/>
          <p:nvPr/>
        </p:nvSpPr>
        <p:spPr>
          <a:xfrm>
            <a:off x="5422869" y="3828312"/>
            <a:ext cx="324485" cy="293370"/>
          </a:xfrm>
          <a:prstGeom prst="rect">
            <a:avLst/>
          </a:prstGeom>
        </p:spPr>
        <p:txBody>
          <a:bodyPr vert="horz" wrap="square" lIns="0" tIns="13335" rIns="0" bIns="0" rtlCol="0">
            <a:spAutoFit/>
          </a:bodyPr>
          <a:lstStyle/>
          <a:p>
            <a:pPr marL="12700">
              <a:lnSpc>
                <a:spcPct val="100000"/>
              </a:lnSpc>
              <a:spcBef>
                <a:spcPts val="105"/>
              </a:spcBef>
            </a:pPr>
            <a:r>
              <a:rPr lang="ar-SA" sz="1750" b="1" spc="-300" dirty="0">
                <a:solidFill>
                  <a:srgbClr val="FFFFFF"/>
                </a:solidFill>
                <a:latin typeface="Courier New"/>
                <a:cs typeface="Courier New"/>
              </a:rPr>
              <a:t>300</a:t>
            </a:r>
            <a:endParaRPr sz="1750" dirty="0">
              <a:latin typeface="Courier New"/>
              <a:cs typeface="Courier New"/>
            </a:endParaRPr>
          </a:p>
        </p:txBody>
      </p:sp>
      <p:sp>
        <p:nvSpPr>
          <p:cNvPr id="21" name="object 21"/>
          <p:cNvSpPr txBox="1"/>
          <p:nvPr/>
        </p:nvSpPr>
        <p:spPr>
          <a:xfrm>
            <a:off x="5619941" y="4085792"/>
            <a:ext cx="215900" cy="166370"/>
          </a:xfrm>
          <a:prstGeom prst="rect">
            <a:avLst/>
          </a:prstGeom>
        </p:spPr>
        <p:txBody>
          <a:bodyPr vert="horz" wrap="square" lIns="0" tIns="15240" rIns="0" bIns="0" rtlCol="0">
            <a:spAutoFit/>
          </a:bodyPr>
          <a:lstStyle/>
          <a:p>
            <a:pPr marL="12700">
              <a:lnSpc>
                <a:spcPct val="100000"/>
              </a:lnSpc>
              <a:spcBef>
                <a:spcPts val="120"/>
              </a:spcBef>
            </a:pPr>
            <a:r>
              <a:rPr sz="900" b="1" spc="-150" dirty="0">
                <a:solidFill>
                  <a:srgbClr val="FFFFFF"/>
                </a:solidFill>
                <a:latin typeface="Courier New"/>
                <a:cs typeface="Courier New"/>
              </a:rPr>
              <a:t>ةﺮﺳا</a:t>
            </a:r>
            <a:endParaRPr sz="900" dirty="0">
              <a:latin typeface="Courier New"/>
              <a:cs typeface="Courier New"/>
            </a:endParaRPr>
          </a:p>
        </p:txBody>
      </p:sp>
      <p:sp>
        <p:nvSpPr>
          <p:cNvPr id="22" name="object 22"/>
          <p:cNvSpPr txBox="1"/>
          <p:nvPr/>
        </p:nvSpPr>
        <p:spPr>
          <a:xfrm>
            <a:off x="6043221" y="3566313"/>
            <a:ext cx="530225" cy="338455"/>
          </a:xfrm>
          <a:prstGeom prst="rect">
            <a:avLst/>
          </a:prstGeom>
        </p:spPr>
        <p:txBody>
          <a:bodyPr vert="horz" wrap="square" lIns="0" tIns="12700" rIns="0" bIns="0" rtlCol="0">
            <a:spAutoFit/>
          </a:bodyPr>
          <a:lstStyle/>
          <a:p>
            <a:pPr marL="12700">
              <a:lnSpc>
                <a:spcPct val="100000"/>
              </a:lnSpc>
              <a:spcBef>
                <a:spcPts val="100"/>
              </a:spcBef>
            </a:pPr>
            <a:r>
              <a:rPr lang="ar-SA" sz="2050" b="1" spc="-225" dirty="0">
                <a:solidFill>
                  <a:srgbClr val="E89B31"/>
                </a:solidFill>
                <a:latin typeface="Courier New"/>
                <a:cs typeface="Courier New"/>
              </a:rPr>
              <a:t>2022</a:t>
            </a:r>
            <a:endParaRPr sz="2050" dirty="0">
              <a:latin typeface="Courier New"/>
              <a:cs typeface="Courier New"/>
            </a:endParaRPr>
          </a:p>
        </p:txBody>
      </p:sp>
      <p:sp>
        <p:nvSpPr>
          <p:cNvPr id="23" name="object 23"/>
          <p:cNvSpPr txBox="1"/>
          <p:nvPr/>
        </p:nvSpPr>
        <p:spPr>
          <a:xfrm>
            <a:off x="3757098" y="2318849"/>
            <a:ext cx="287020" cy="208279"/>
          </a:xfrm>
          <a:prstGeom prst="rect">
            <a:avLst/>
          </a:prstGeom>
        </p:spPr>
        <p:txBody>
          <a:bodyPr vert="horz" wrap="square" lIns="0" tIns="12700" rIns="0" bIns="0" rtlCol="0">
            <a:spAutoFit/>
          </a:bodyPr>
          <a:lstStyle/>
          <a:p>
            <a:pPr marL="12700">
              <a:lnSpc>
                <a:spcPct val="100000"/>
              </a:lnSpc>
              <a:spcBef>
                <a:spcPts val="100"/>
              </a:spcBef>
            </a:pPr>
            <a:r>
              <a:rPr sz="1200" b="1" spc="-30" dirty="0">
                <a:solidFill>
                  <a:srgbClr val="FFFFFF"/>
                </a:solidFill>
                <a:latin typeface="Courier New"/>
                <a:cs typeface="Courier New"/>
              </a:rPr>
              <a:t>دﺪﻋ</a:t>
            </a:r>
            <a:endParaRPr sz="1200">
              <a:latin typeface="Courier New"/>
              <a:cs typeface="Courier New"/>
            </a:endParaRPr>
          </a:p>
        </p:txBody>
      </p:sp>
      <p:sp>
        <p:nvSpPr>
          <p:cNvPr id="24" name="object 24"/>
          <p:cNvSpPr txBox="1"/>
          <p:nvPr/>
        </p:nvSpPr>
        <p:spPr>
          <a:xfrm>
            <a:off x="3600278" y="2521999"/>
            <a:ext cx="327660" cy="208279"/>
          </a:xfrm>
          <a:prstGeom prst="rect">
            <a:avLst/>
          </a:prstGeom>
        </p:spPr>
        <p:txBody>
          <a:bodyPr vert="horz" wrap="square" lIns="0" tIns="12700" rIns="0" bIns="0" rtlCol="0">
            <a:spAutoFit/>
          </a:bodyPr>
          <a:lstStyle/>
          <a:p>
            <a:pPr marL="12700">
              <a:lnSpc>
                <a:spcPct val="100000"/>
              </a:lnSpc>
              <a:spcBef>
                <a:spcPts val="100"/>
              </a:spcBef>
            </a:pPr>
            <a:r>
              <a:rPr sz="1200" b="1" spc="-125" dirty="0">
                <a:solidFill>
                  <a:srgbClr val="FFFFFF"/>
                </a:solidFill>
                <a:latin typeface="Courier New"/>
                <a:cs typeface="Courier New"/>
              </a:rPr>
              <a:t>ﺮﺳﻷا</a:t>
            </a:r>
            <a:endParaRPr sz="1200">
              <a:latin typeface="Courier New"/>
              <a:cs typeface="Courier New"/>
            </a:endParaRPr>
          </a:p>
        </p:txBody>
      </p:sp>
      <p:sp>
        <p:nvSpPr>
          <p:cNvPr id="25" name="object 25"/>
          <p:cNvSpPr txBox="1"/>
          <p:nvPr/>
        </p:nvSpPr>
        <p:spPr>
          <a:xfrm>
            <a:off x="3866691" y="3133552"/>
            <a:ext cx="215900" cy="166370"/>
          </a:xfrm>
          <a:prstGeom prst="rect">
            <a:avLst/>
          </a:prstGeom>
        </p:spPr>
        <p:txBody>
          <a:bodyPr vert="horz" wrap="square" lIns="0" tIns="15240" rIns="0" bIns="0" rtlCol="0">
            <a:spAutoFit/>
          </a:bodyPr>
          <a:lstStyle/>
          <a:p>
            <a:pPr marL="12700">
              <a:lnSpc>
                <a:spcPct val="100000"/>
              </a:lnSpc>
              <a:spcBef>
                <a:spcPts val="120"/>
              </a:spcBef>
            </a:pPr>
            <a:r>
              <a:rPr sz="900" b="1" spc="-150" dirty="0">
                <a:solidFill>
                  <a:srgbClr val="FFFFFF"/>
                </a:solidFill>
                <a:latin typeface="Courier New"/>
                <a:cs typeface="Courier New"/>
              </a:rPr>
              <a:t>ةﺮﺳا</a:t>
            </a:r>
            <a:endParaRPr sz="900">
              <a:latin typeface="Courier New"/>
              <a:cs typeface="Courier New"/>
            </a:endParaRPr>
          </a:p>
        </p:txBody>
      </p:sp>
      <p:sp>
        <p:nvSpPr>
          <p:cNvPr id="26" name="object 26"/>
          <p:cNvSpPr txBox="1"/>
          <p:nvPr/>
        </p:nvSpPr>
        <p:spPr>
          <a:xfrm>
            <a:off x="3646089" y="2614074"/>
            <a:ext cx="1177925" cy="554990"/>
          </a:xfrm>
          <a:prstGeom prst="rect">
            <a:avLst/>
          </a:prstGeom>
        </p:spPr>
        <p:txBody>
          <a:bodyPr vert="horz" wrap="square" lIns="0" tIns="12700" rIns="0" bIns="0" rtlCol="0">
            <a:spAutoFit/>
          </a:bodyPr>
          <a:lstStyle/>
          <a:p>
            <a:pPr marL="601980">
              <a:lnSpc>
                <a:spcPts val="2265"/>
              </a:lnSpc>
              <a:spcBef>
                <a:spcPts val="100"/>
              </a:spcBef>
            </a:pPr>
            <a:r>
              <a:rPr lang="ar-SA" sz="2050" b="1" spc="-110" dirty="0">
                <a:solidFill>
                  <a:srgbClr val="E89B31"/>
                </a:solidFill>
                <a:latin typeface="Courier New"/>
                <a:cs typeface="Courier New"/>
              </a:rPr>
              <a:t>2023</a:t>
            </a:r>
            <a:endParaRPr sz="2050" dirty="0">
              <a:latin typeface="Courier New"/>
              <a:cs typeface="Courier New"/>
            </a:endParaRPr>
          </a:p>
          <a:p>
            <a:pPr marL="12700">
              <a:lnSpc>
                <a:spcPts val="1905"/>
              </a:lnSpc>
            </a:pPr>
            <a:r>
              <a:rPr lang="ar-SA" sz="1750" b="1" spc="-25" dirty="0">
                <a:solidFill>
                  <a:srgbClr val="FFFFFF"/>
                </a:solidFill>
                <a:latin typeface="Courier New"/>
                <a:cs typeface="Courier New"/>
              </a:rPr>
              <a:t>320</a:t>
            </a:r>
            <a:endParaRPr sz="1750" dirty="0">
              <a:latin typeface="Courier New"/>
              <a:cs typeface="Courier New"/>
            </a:endParaRPr>
          </a:p>
        </p:txBody>
      </p:sp>
      <p:sp>
        <p:nvSpPr>
          <p:cNvPr id="27" name="object 27"/>
          <p:cNvSpPr txBox="1"/>
          <p:nvPr/>
        </p:nvSpPr>
        <p:spPr>
          <a:xfrm>
            <a:off x="2016819" y="1329490"/>
            <a:ext cx="287020" cy="208279"/>
          </a:xfrm>
          <a:prstGeom prst="rect">
            <a:avLst/>
          </a:prstGeom>
        </p:spPr>
        <p:txBody>
          <a:bodyPr vert="horz" wrap="square" lIns="0" tIns="12700" rIns="0" bIns="0" rtlCol="0">
            <a:spAutoFit/>
          </a:bodyPr>
          <a:lstStyle/>
          <a:p>
            <a:pPr marL="12700">
              <a:lnSpc>
                <a:spcPct val="100000"/>
              </a:lnSpc>
              <a:spcBef>
                <a:spcPts val="100"/>
              </a:spcBef>
            </a:pPr>
            <a:r>
              <a:rPr sz="1200" b="1" spc="-30" dirty="0">
                <a:solidFill>
                  <a:srgbClr val="FFFFFF"/>
                </a:solidFill>
                <a:latin typeface="Courier New"/>
                <a:cs typeface="Courier New"/>
              </a:rPr>
              <a:t>دﺪﻋ</a:t>
            </a:r>
            <a:endParaRPr sz="1200">
              <a:latin typeface="Courier New"/>
              <a:cs typeface="Courier New"/>
            </a:endParaRPr>
          </a:p>
        </p:txBody>
      </p:sp>
      <p:sp>
        <p:nvSpPr>
          <p:cNvPr id="28" name="object 28"/>
          <p:cNvSpPr txBox="1"/>
          <p:nvPr/>
        </p:nvSpPr>
        <p:spPr>
          <a:xfrm>
            <a:off x="1860000" y="1532640"/>
            <a:ext cx="327660" cy="208279"/>
          </a:xfrm>
          <a:prstGeom prst="rect">
            <a:avLst/>
          </a:prstGeom>
        </p:spPr>
        <p:txBody>
          <a:bodyPr vert="horz" wrap="square" lIns="0" tIns="12700" rIns="0" bIns="0" rtlCol="0">
            <a:spAutoFit/>
          </a:bodyPr>
          <a:lstStyle/>
          <a:p>
            <a:pPr marL="12700">
              <a:lnSpc>
                <a:spcPct val="100000"/>
              </a:lnSpc>
              <a:spcBef>
                <a:spcPts val="100"/>
              </a:spcBef>
            </a:pPr>
            <a:r>
              <a:rPr sz="1200" b="1" spc="-125" dirty="0">
                <a:solidFill>
                  <a:srgbClr val="FFFFFF"/>
                </a:solidFill>
                <a:latin typeface="Courier New"/>
                <a:cs typeface="Courier New"/>
              </a:rPr>
              <a:t>ﺮﺳﻷا</a:t>
            </a:r>
            <a:endParaRPr sz="1200">
              <a:latin typeface="Courier New"/>
              <a:cs typeface="Courier New"/>
            </a:endParaRPr>
          </a:p>
        </p:txBody>
      </p:sp>
      <p:sp>
        <p:nvSpPr>
          <p:cNvPr id="29" name="object 29"/>
          <p:cNvSpPr txBox="1"/>
          <p:nvPr/>
        </p:nvSpPr>
        <p:spPr>
          <a:xfrm>
            <a:off x="1903238" y="1886713"/>
            <a:ext cx="376555" cy="293370"/>
          </a:xfrm>
          <a:prstGeom prst="rect">
            <a:avLst/>
          </a:prstGeom>
        </p:spPr>
        <p:txBody>
          <a:bodyPr vert="horz" wrap="square" lIns="0" tIns="13335" rIns="0" bIns="0" rtlCol="0">
            <a:spAutoFit/>
          </a:bodyPr>
          <a:lstStyle/>
          <a:p>
            <a:pPr marL="12700">
              <a:lnSpc>
                <a:spcPct val="100000"/>
              </a:lnSpc>
              <a:spcBef>
                <a:spcPts val="105"/>
              </a:spcBef>
            </a:pPr>
            <a:r>
              <a:rPr lang="ar-SA" sz="1750" b="1" spc="-120" dirty="0">
                <a:solidFill>
                  <a:srgbClr val="FFFFFF"/>
                </a:solidFill>
                <a:latin typeface="Courier New"/>
                <a:cs typeface="Courier New"/>
              </a:rPr>
              <a:t>350</a:t>
            </a:r>
            <a:endParaRPr sz="1750" dirty="0">
              <a:latin typeface="Courier New"/>
              <a:cs typeface="Courier New"/>
            </a:endParaRPr>
          </a:p>
        </p:txBody>
      </p:sp>
      <p:sp>
        <p:nvSpPr>
          <p:cNvPr id="30" name="object 30"/>
          <p:cNvSpPr txBox="1"/>
          <p:nvPr/>
        </p:nvSpPr>
        <p:spPr>
          <a:xfrm>
            <a:off x="2126406" y="2144193"/>
            <a:ext cx="215900" cy="166370"/>
          </a:xfrm>
          <a:prstGeom prst="rect">
            <a:avLst/>
          </a:prstGeom>
        </p:spPr>
        <p:txBody>
          <a:bodyPr vert="horz" wrap="square" lIns="0" tIns="15240" rIns="0" bIns="0" rtlCol="0">
            <a:spAutoFit/>
          </a:bodyPr>
          <a:lstStyle/>
          <a:p>
            <a:pPr marL="12700">
              <a:lnSpc>
                <a:spcPct val="100000"/>
              </a:lnSpc>
              <a:spcBef>
                <a:spcPts val="120"/>
              </a:spcBef>
            </a:pPr>
            <a:r>
              <a:rPr sz="900" b="1" spc="-150" dirty="0">
                <a:solidFill>
                  <a:srgbClr val="FFFFFF"/>
                </a:solidFill>
                <a:latin typeface="Courier New"/>
                <a:cs typeface="Courier New"/>
              </a:rPr>
              <a:t>ةﺮﺳا</a:t>
            </a:r>
            <a:endParaRPr sz="900">
              <a:latin typeface="Courier New"/>
              <a:cs typeface="Courier New"/>
            </a:endParaRPr>
          </a:p>
        </p:txBody>
      </p:sp>
      <p:sp>
        <p:nvSpPr>
          <p:cNvPr id="31" name="object 31"/>
          <p:cNvSpPr txBox="1"/>
          <p:nvPr/>
        </p:nvSpPr>
        <p:spPr>
          <a:xfrm>
            <a:off x="2497832" y="1624714"/>
            <a:ext cx="582930" cy="338455"/>
          </a:xfrm>
          <a:prstGeom prst="rect">
            <a:avLst/>
          </a:prstGeom>
        </p:spPr>
        <p:txBody>
          <a:bodyPr vert="horz" wrap="square" lIns="0" tIns="12700" rIns="0" bIns="0" rtlCol="0">
            <a:spAutoFit/>
          </a:bodyPr>
          <a:lstStyle/>
          <a:p>
            <a:pPr marL="12700">
              <a:lnSpc>
                <a:spcPct val="100000"/>
              </a:lnSpc>
              <a:spcBef>
                <a:spcPts val="100"/>
              </a:spcBef>
            </a:pPr>
            <a:r>
              <a:rPr lang="ar-SA" sz="2050" b="1" spc="-114" dirty="0">
                <a:solidFill>
                  <a:srgbClr val="E89B31"/>
                </a:solidFill>
                <a:latin typeface="Courier New"/>
                <a:cs typeface="Courier New"/>
              </a:rPr>
              <a:t>2024</a:t>
            </a:r>
            <a:endParaRPr sz="2050" dirty="0">
              <a:latin typeface="Courier New"/>
              <a:cs typeface="Courier New"/>
            </a:endParaRPr>
          </a:p>
        </p:txBody>
      </p:sp>
      <p:sp>
        <p:nvSpPr>
          <p:cNvPr id="32" name="object 32"/>
          <p:cNvSpPr txBox="1"/>
          <p:nvPr/>
        </p:nvSpPr>
        <p:spPr>
          <a:xfrm>
            <a:off x="2653056" y="3558458"/>
            <a:ext cx="967740" cy="392430"/>
          </a:xfrm>
          <a:prstGeom prst="rect">
            <a:avLst/>
          </a:prstGeom>
        </p:spPr>
        <p:txBody>
          <a:bodyPr vert="horz" wrap="square" lIns="0" tIns="13335" rIns="0" bIns="0" rtlCol="0">
            <a:spAutoFit/>
          </a:bodyPr>
          <a:lstStyle/>
          <a:p>
            <a:pPr marL="12700">
              <a:lnSpc>
                <a:spcPct val="100000"/>
              </a:lnSpc>
              <a:spcBef>
                <a:spcPts val="105"/>
              </a:spcBef>
            </a:pPr>
            <a:r>
              <a:rPr sz="2400" b="1" spc="-400" dirty="0">
                <a:solidFill>
                  <a:srgbClr val="E89B31"/>
                </a:solidFill>
                <a:latin typeface="Courier New"/>
                <a:cs typeface="Courier New"/>
              </a:rPr>
              <a:t>دﺪــــﻋ</a:t>
            </a:r>
            <a:endParaRPr sz="2400">
              <a:latin typeface="Courier New"/>
              <a:cs typeface="Courier New"/>
            </a:endParaRPr>
          </a:p>
        </p:txBody>
      </p:sp>
      <p:sp>
        <p:nvSpPr>
          <p:cNvPr id="33" name="object 33"/>
          <p:cNvSpPr txBox="1"/>
          <p:nvPr/>
        </p:nvSpPr>
        <p:spPr>
          <a:xfrm>
            <a:off x="2676582" y="4016763"/>
            <a:ext cx="944244" cy="392430"/>
          </a:xfrm>
          <a:prstGeom prst="rect">
            <a:avLst/>
          </a:prstGeom>
        </p:spPr>
        <p:txBody>
          <a:bodyPr vert="horz" wrap="square" lIns="0" tIns="13335" rIns="0" bIns="0" rtlCol="0">
            <a:spAutoFit/>
          </a:bodyPr>
          <a:lstStyle/>
          <a:p>
            <a:pPr marL="12700">
              <a:lnSpc>
                <a:spcPct val="100000"/>
              </a:lnSpc>
              <a:spcBef>
                <a:spcPts val="105"/>
              </a:spcBef>
            </a:pPr>
            <a:r>
              <a:rPr sz="2400" b="1" spc="-430" dirty="0">
                <a:solidFill>
                  <a:srgbClr val="E89B31"/>
                </a:solidFill>
                <a:latin typeface="Courier New"/>
                <a:cs typeface="Courier New"/>
              </a:rPr>
              <a:t>ﺮـــﺳﻻا</a:t>
            </a:r>
            <a:endParaRPr sz="2400">
              <a:latin typeface="Courier New"/>
              <a:cs typeface="Courier New"/>
            </a:endParaRPr>
          </a:p>
        </p:txBody>
      </p:sp>
      <p:grpSp>
        <p:nvGrpSpPr>
          <p:cNvPr id="34" name="object 34"/>
          <p:cNvGrpSpPr/>
          <p:nvPr/>
        </p:nvGrpSpPr>
        <p:grpSpPr>
          <a:xfrm>
            <a:off x="1613397" y="3744524"/>
            <a:ext cx="915035" cy="648335"/>
            <a:chOff x="1613397" y="3744524"/>
            <a:chExt cx="915035" cy="648335"/>
          </a:xfrm>
        </p:grpSpPr>
        <p:sp>
          <p:nvSpPr>
            <p:cNvPr id="35" name="object 35"/>
            <p:cNvSpPr/>
            <p:nvPr/>
          </p:nvSpPr>
          <p:spPr>
            <a:xfrm>
              <a:off x="1613397" y="3744524"/>
              <a:ext cx="915035" cy="648335"/>
            </a:xfrm>
            <a:custGeom>
              <a:avLst/>
              <a:gdLst/>
              <a:ahLst/>
              <a:cxnLst/>
              <a:rect l="l" t="t" r="r" b="b"/>
              <a:pathLst>
                <a:path w="915035" h="648335">
                  <a:moveTo>
                    <a:pt x="220436" y="1105"/>
                  </a:moveTo>
                  <a:lnTo>
                    <a:pt x="179800" y="12903"/>
                  </a:lnTo>
                  <a:lnTo>
                    <a:pt x="143306" y="37594"/>
                  </a:lnTo>
                  <a:lnTo>
                    <a:pt x="111745" y="81596"/>
                  </a:lnTo>
                  <a:lnTo>
                    <a:pt x="100901" y="134495"/>
                  </a:lnTo>
                  <a:lnTo>
                    <a:pt x="104594" y="168709"/>
                  </a:lnTo>
                  <a:lnTo>
                    <a:pt x="115906" y="199284"/>
                  </a:lnTo>
                  <a:lnTo>
                    <a:pt x="134591" y="226249"/>
                  </a:lnTo>
                  <a:lnTo>
                    <a:pt x="160401" y="249633"/>
                  </a:lnTo>
                  <a:lnTo>
                    <a:pt x="153504" y="252491"/>
                  </a:lnTo>
                  <a:lnTo>
                    <a:pt x="102072" y="279691"/>
                  </a:lnTo>
                  <a:lnTo>
                    <a:pt x="62490" y="313776"/>
                  </a:lnTo>
                  <a:lnTo>
                    <a:pt x="31842" y="356036"/>
                  </a:lnTo>
                  <a:lnTo>
                    <a:pt x="10210" y="406491"/>
                  </a:lnTo>
                  <a:lnTo>
                    <a:pt x="2359" y="440772"/>
                  </a:lnTo>
                  <a:lnTo>
                    <a:pt x="0" y="452287"/>
                  </a:lnTo>
                  <a:lnTo>
                    <a:pt x="0" y="486209"/>
                  </a:lnTo>
                  <a:lnTo>
                    <a:pt x="6905" y="506465"/>
                  </a:lnTo>
                  <a:lnTo>
                    <a:pt x="30593" y="540033"/>
                  </a:lnTo>
                  <a:lnTo>
                    <a:pt x="63468" y="563761"/>
                  </a:lnTo>
                  <a:lnTo>
                    <a:pt x="97605" y="582973"/>
                  </a:lnTo>
                  <a:lnTo>
                    <a:pt x="165361" y="609469"/>
                  </a:lnTo>
                  <a:lnTo>
                    <a:pt x="216428" y="623302"/>
                  </a:lnTo>
                  <a:lnTo>
                    <a:pt x="268318" y="633343"/>
                  </a:lnTo>
                  <a:lnTo>
                    <a:pt x="320846" y="640310"/>
                  </a:lnTo>
                  <a:lnTo>
                    <a:pt x="373824" y="644921"/>
                  </a:lnTo>
                  <a:lnTo>
                    <a:pt x="419960" y="647202"/>
                  </a:lnTo>
                  <a:lnTo>
                    <a:pt x="466102" y="647715"/>
                  </a:lnTo>
                  <a:lnTo>
                    <a:pt x="512245" y="646475"/>
                  </a:lnTo>
                  <a:lnTo>
                    <a:pt x="558380" y="643498"/>
                  </a:lnTo>
                  <a:lnTo>
                    <a:pt x="606240" y="638593"/>
                  </a:lnTo>
                  <a:lnTo>
                    <a:pt x="653724" y="631603"/>
                  </a:lnTo>
                  <a:lnTo>
                    <a:pt x="700768" y="622144"/>
                  </a:lnTo>
                  <a:lnTo>
                    <a:pt x="742346" y="611143"/>
                  </a:lnTo>
                  <a:lnTo>
                    <a:pt x="429979" y="611138"/>
                  </a:lnTo>
                  <a:lnTo>
                    <a:pt x="375757" y="608670"/>
                  </a:lnTo>
                  <a:lnTo>
                    <a:pt x="321411" y="603747"/>
                  </a:lnTo>
                  <a:lnTo>
                    <a:pt x="321962" y="598858"/>
                  </a:lnTo>
                  <a:lnTo>
                    <a:pt x="284873" y="598858"/>
                  </a:lnTo>
                  <a:lnTo>
                    <a:pt x="235383" y="589720"/>
                  </a:lnTo>
                  <a:lnTo>
                    <a:pt x="186864" y="578135"/>
                  </a:lnTo>
                  <a:lnTo>
                    <a:pt x="139769" y="562468"/>
                  </a:lnTo>
                  <a:lnTo>
                    <a:pt x="94551" y="541086"/>
                  </a:lnTo>
                  <a:lnTo>
                    <a:pt x="61275" y="516818"/>
                  </a:lnTo>
                  <a:lnTo>
                    <a:pt x="36685" y="480454"/>
                  </a:lnTo>
                  <a:lnTo>
                    <a:pt x="36101" y="465127"/>
                  </a:lnTo>
                  <a:lnTo>
                    <a:pt x="37782" y="449430"/>
                  </a:lnTo>
                  <a:lnTo>
                    <a:pt x="49589" y="402798"/>
                  </a:lnTo>
                  <a:lnTo>
                    <a:pt x="70431" y="362200"/>
                  </a:lnTo>
                  <a:lnTo>
                    <a:pt x="100268" y="327650"/>
                  </a:lnTo>
                  <a:lnTo>
                    <a:pt x="139065" y="299163"/>
                  </a:lnTo>
                  <a:lnTo>
                    <a:pt x="183615" y="280601"/>
                  </a:lnTo>
                  <a:lnTo>
                    <a:pt x="231787" y="273645"/>
                  </a:lnTo>
                  <a:lnTo>
                    <a:pt x="362512" y="273645"/>
                  </a:lnTo>
                  <a:lnTo>
                    <a:pt x="317106" y="248363"/>
                  </a:lnTo>
                  <a:lnTo>
                    <a:pt x="328199" y="236616"/>
                  </a:lnTo>
                  <a:lnTo>
                    <a:pt x="237350" y="236616"/>
                  </a:lnTo>
                  <a:lnTo>
                    <a:pt x="198190" y="228775"/>
                  </a:lnTo>
                  <a:lnTo>
                    <a:pt x="166408" y="207422"/>
                  </a:lnTo>
                  <a:lnTo>
                    <a:pt x="145074" y="175633"/>
                  </a:lnTo>
                  <a:lnTo>
                    <a:pt x="137362" y="136997"/>
                  </a:lnTo>
                  <a:lnTo>
                    <a:pt x="137299" y="136298"/>
                  </a:lnTo>
                  <a:lnTo>
                    <a:pt x="145119" y="97175"/>
                  </a:lnTo>
                  <a:lnTo>
                    <a:pt x="166660" y="65251"/>
                  </a:lnTo>
                  <a:lnTo>
                    <a:pt x="198724" y="43849"/>
                  </a:lnTo>
                  <a:lnTo>
                    <a:pt x="238150" y="36095"/>
                  </a:lnTo>
                  <a:lnTo>
                    <a:pt x="329103" y="36095"/>
                  </a:lnTo>
                  <a:lnTo>
                    <a:pt x="301662" y="15475"/>
                  </a:lnTo>
                  <a:lnTo>
                    <a:pt x="262096" y="2021"/>
                  </a:lnTo>
                  <a:lnTo>
                    <a:pt x="220436" y="1105"/>
                  </a:lnTo>
                  <a:close/>
                </a:path>
                <a:path w="915035" h="648335">
                  <a:moveTo>
                    <a:pt x="559593" y="463552"/>
                  </a:moveTo>
                  <a:lnTo>
                    <a:pt x="451923" y="463552"/>
                  </a:lnTo>
                  <a:lnTo>
                    <a:pt x="487874" y="467528"/>
                  </a:lnTo>
                  <a:lnTo>
                    <a:pt x="523875" y="482285"/>
                  </a:lnTo>
                  <a:lnTo>
                    <a:pt x="554037" y="504751"/>
                  </a:lnTo>
                  <a:lnTo>
                    <a:pt x="575292" y="532734"/>
                  </a:lnTo>
                  <a:lnTo>
                    <a:pt x="588120" y="565857"/>
                  </a:lnTo>
                  <a:lnTo>
                    <a:pt x="593001" y="603747"/>
                  </a:lnTo>
                  <a:lnTo>
                    <a:pt x="538490" y="608681"/>
                  </a:lnTo>
                  <a:lnTo>
                    <a:pt x="484186" y="611143"/>
                  </a:lnTo>
                  <a:lnTo>
                    <a:pt x="742366" y="611138"/>
                  </a:lnTo>
                  <a:lnTo>
                    <a:pt x="747306" y="609831"/>
                  </a:lnTo>
                  <a:lnTo>
                    <a:pt x="778259" y="599723"/>
                  </a:lnTo>
                  <a:lnTo>
                    <a:pt x="780806" y="598705"/>
                  </a:lnTo>
                  <a:lnTo>
                    <a:pt x="629348" y="598705"/>
                  </a:lnTo>
                  <a:lnTo>
                    <a:pt x="620474" y="547320"/>
                  </a:lnTo>
                  <a:lnTo>
                    <a:pt x="599760" y="503921"/>
                  </a:lnTo>
                  <a:lnTo>
                    <a:pt x="567240" y="468362"/>
                  </a:lnTo>
                  <a:lnTo>
                    <a:pt x="559593" y="463552"/>
                  </a:lnTo>
                  <a:close/>
                </a:path>
                <a:path w="915035" h="648335">
                  <a:moveTo>
                    <a:pt x="362512" y="273645"/>
                  </a:moveTo>
                  <a:lnTo>
                    <a:pt x="231787" y="273645"/>
                  </a:lnTo>
                  <a:lnTo>
                    <a:pt x="280266" y="277993"/>
                  </a:lnTo>
                  <a:lnTo>
                    <a:pt x="325740" y="293340"/>
                  </a:lnTo>
                  <a:lnTo>
                    <a:pt x="364896" y="319382"/>
                  </a:lnTo>
                  <a:lnTo>
                    <a:pt x="357507" y="357703"/>
                  </a:lnTo>
                  <a:lnTo>
                    <a:pt x="358601" y="386866"/>
                  </a:lnTo>
                  <a:lnTo>
                    <a:pt x="369438" y="412558"/>
                  </a:lnTo>
                  <a:lnTo>
                    <a:pt x="391274" y="440463"/>
                  </a:lnTo>
                  <a:lnTo>
                    <a:pt x="347190" y="468063"/>
                  </a:lnTo>
                  <a:lnTo>
                    <a:pt x="314704" y="503582"/>
                  </a:lnTo>
                  <a:lnTo>
                    <a:pt x="293903" y="547141"/>
                  </a:lnTo>
                  <a:lnTo>
                    <a:pt x="284873" y="598858"/>
                  </a:lnTo>
                  <a:lnTo>
                    <a:pt x="321962" y="598858"/>
                  </a:lnTo>
                  <a:lnTo>
                    <a:pt x="325360" y="568711"/>
                  </a:lnTo>
                  <a:lnTo>
                    <a:pt x="336432" y="537471"/>
                  </a:lnTo>
                  <a:lnTo>
                    <a:pt x="355033" y="510362"/>
                  </a:lnTo>
                  <a:lnTo>
                    <a:pt x="381571" y="487720"/>
                  </a:lnTo>
                  <a:lnTo>
                    <a:pt x="416372" y="470301"/>
                  </a:lnTo>
                  <a:lnTo>
                    <a:pt x="451923" y="463552"/>
                  </a:lnTo>
                  <a:lnTo>
                    <a:pt x="559593" y="463552"/>
                  </a:lnTo>
                  <a:lnTo>
                    <a:pt x="522947" y="440502"/>
                  </a:lnTo>
                  <a:lnTo>
                    <a:pt x="533346" y="427522"/>
                  </a:lnTo>
                  <a:lnTo>
                    <a:pt x="455930" y="427522"/>
                  </a:lnTo>
                  <a:lnTo>
                    <a:pt x="430933" y="422172"/>
                  </a:lnTo>
                  <a:lnTo>
                    <a:pt x="410768" y="408132"/>
                  </a:lnTo>
                  <a:lnTo>
                    <a:pt x="397347" y="387392"/>
                  </a:lnTo>
                  <a:lnTo>
                    <a:pt x="392582" y="361939"/>
                  </a:lnTo>
                  <a:lnTo>
                    <a:pt x="397815" y="336889"/>
                  </a:lnTo>
                  <a:lnTo>
                    <a:pt x="411776" y="316643"/>
                  </a:lnTo>
                  <a:lnTo>
                    <a:pt x="432460" y="303148"/>
                  </a:lnTo>
                  <a:lnTo>
                    <a:pt x="457860" y="298350"/>
                  </a:lnTo>
                  <a:lnTo>
                    <a:pt x="580057" y="298350"/>
                  </a:lnTo>
                  <a:lnTo>
                    <a:pt x="594379" y="290662"/>
                  </a:lnTo>
                  <a:lnTo>
                    <a:pt x="600701" y="288343"/>
                  </a:lnTo>
                  <a:lnTo>
                    <a:pt x="525411" y="288343"/>
                  </a:lnTo>
                  <a:lnTo>
                    <a:pt x="388772" y="288267"/>
                  </a:lnTo>
                  <a:lnTo>
                    <a:pt x="362512" y="273645"/>
                  </a:lnTo>
                  <a:close/>
                </a:path>
                <a:path w="915035" h="648335">
                  <a:moveTo>
                    <a:pt x="800916" y="273362"/>
                  </a:moveTo>
                  <a:lnTo>
                    <a:pt x="682588" y="273362"/>
                  </a:lnTo>
                  <a:lnTo>
                    <a:pt x="718065" y="277351"/>
                  </a:lnTo>
                  <a:lnTo>
                    <a:pt x="752164" y="287875"/>
                  </a:lnTo>
                  <a:lnTo>
                    <a:pt x="818678" y="332050"/>
                  </a:lnTo>
                  <a:lnTo>
                    <a:pt x="845159" y="364009"/>
                  </a:lnTo>
                  <a:lnTo>
                    <a:pt x="864030" y="400988"/>
                  </a:lnTo>
                  <a:lnTo>
                    <a:pt x="875131" y="443003"/>
                  </a:lnTo>
                  <a:lnTo>
                    <a:pt x="877783" y="470399"/>
                  </a:lnTo>
                  <a:lnTo>
                    <a:pt x="877595" y="477509"/>
                  </a:lnTo>
                  <a:lnTo>
                    <a:pt x="857378" y="514676"/>
                  </a:lnTo>
                  <a:lnTo>
                    <a:pt x="825145" y="538459"/>
                  </a:lnTo>
                  <a:lnTo>
                    <a:pt x="779638" y="560436"/>
                  </a:lnTo>
                  <a:lnTo>
                    <a:pt x="724728" y="578694"/>
                  </a:lnTo>
                  <a:lnTo>
                    <a:pt x="661471" y="593189"/>
                  </a:lnTo>
                  <a:lnTo>
                    <a:pt x="629348" y="598705"/>
                  </a:lnTo>
                  <a:lnTo>
                    <a:pt x="780806" y="598705"/>
                  </a:lnTo>
                  <a:lnTo>
                    <a:pt x="837236" y="573165"/>
                  </a:lnTo>
                  <a:lnTo>
                    <a:pt x="878569" y="544252"/>
                  </a:lnTo>
                  <a:lnTo>
                    <a:pt x="909332" y="501195"/>
                  </a:lnTo>
                  <a:lnTo>
                    <a:pt x="914760" y="470399"/>
                  </a:lnTo>
                  <a:lnTo>
                    <a:pt x="913924" y="454948"/>
                  </a:lnTo>
                  <a:lnTo>
                    <a:pt x="911758" y="439574"/>
                  </a:lnTo>
                  <a:lnTo>
                    <a:pt x="897350" y="386630"/>
                  </a:lnTo>
                  <a:lnTo>
                    <a:pt x="873001" y="340400"/>
                  </a:lnTo>
                  <a:lnTo>
                    <a:pt x="838674" y="301000"/>
                  </a:lnTo>
                  <a:lnTo>
                    <a:pt x="800916" y="273362"/>
                  </a:lnTo>
                  <a:close/>
                </a:path>
                <a:path w="915035" h="648335">
                  <a:moveTo>
                    <a:pt x="580057" y="298350"/>
                  </a:moveTo>
                  <a:lnTo>
                    <a:pt x="457860" y="298350"/>
                  </a:lnTo>
                  <a:lnTo>
                    <a:pt x="483021" y="303596"/>
                  </a:lnTo>
                  <a:lnTo>
                    <a:pt x="503356" y="317521"/>
                  </a:lnTo>
                  <a:lnTo>
                    <a:pt x="516898" y="338123"/>
                  </a:lnTo>
                  <a:lnTo>
                    <a:pt x="521677" y="363400"/>
                  </a:lnTo>
                  <a:lnTo>
                    <a:pt x="516378" y="388828"/>
                  </a:lnTo>
                  <a:lnTo>
                    <a:pt x="502334" y="409282"/>
                  </a:lnTo>
                  <a:lnTo>
                    <a:pt x="481524" y="422825"/>
                  </a:lnTo>
                  <a:lnTo>
                    <a:pt x="455930" y="427522"/>
                  </a:lnTo>
                  <a:lnTo>
                    <a:pt x="533346" y="427522"/>
                  </a:lnTo>
                  <a:lnTo>
                    <a:pt x="544523" y="413572"/>
                  </a:lnTo>
                  <a:lnTo>
                    <a:pt x="556125" y="384418"/>
                  </a:lnTo>
                  <a:lnTo>
                    <a:pt x="557618" y="353026"/>
                  </a:lnTo>
                  <a:lnTo>
                    <a:pt x="548868" y="319382"/>
                  </a:lnTo>
                  <a:lnTo>
                    <a:pt x="570851" y="303293"/>
                  </a:lnTo>
                  <a:lnTo>
                    <a:pt x="580057" y="298350"/>
                  </a:lnTo>
                  <a:close/>
                </a:path>
                <a:path w="915035" h="648335">
                  <a:moveTo>
                    <a:pt x="666783" y="0"/>
                  </a:moveTo>
                  <a:lnTo>
                    <a:pt x="626366" y="9114"/>
                  </a:lnTo>
                  <a:lnTo>
                    <a:pt x="589648" y="31130"/>
                  </a:lnTo>
                  <a:lnTo>
                    <a:pt x="554281" y="74927"/>
                  </a:lnTo>
                  <a:lnTo>
                    <a:pt x="540346" y="129326"/>
                  </a:lnTo>
                  <a:lnTo>
                    <a:pt x="542955" y="165053"/>
                  </a:lnTo>
                  <a:lnTo>
                    <a:pt x="553729" y="196779"/>
                  </a:lnTo>
                  <a:lnTo>
                    <a:pt x="572090" y="224509"/>
                  </a:lnTo>
                  <a:lnTo>
                    <a:pt x="597458" y="248249"/>
                  </a:lnTo>
                  <a:lnTo>
                    <a:pt x="525411" y="288343"/>
                  </a:lnTo>
                  <a:lnTo>
                    <a:pt x="600701" y="288343"/>
                  </a:lnTo>
                  <a:lnTo>
                    <a:pt x="619402" y="281482"/>
                  </a:lnTo>
                  <a:lnTo>
                    <a:pt x="645871" y="275744"/>
                  </a:lnTo>
                  <a:lnTo>
                    <a:pt x="682588" y="273362"/>
                  </a:lnTo>
                  <a:lnTo>
                    <a:pt x="800916" y="273362"/>
                  </a:lnTo>
                  <a:lnTo>
                    <a:pt x="794334" y="268544"/>
                  </a:lnTo>
                  <a:lnTo>
                    <a:pt x="784722" y="263313"/>
                  </a:lnTo>
                  <a:lnTo>
                    <a:pt x="774874" y="258493"/>
                  </a:lnTo>
                  <a:lnTo>
                    <a:pt x="755015" y="249138"/>
                  </a:lnTo>
                  <a:lnTo>
                    <a:pt x="767090" y="236616"/>
                  </a:lnTo>
                  <a:lnTo>
                    <a:pt x="677062" y="236616"/>
                  </a:lnTo>
                  <a:lnTo>
                    <a:pt x="637857" y="228967"/>
                  </a:lnTo>
                  <a:lnTo>
                    <a:pt x="605948" y="207766"/>
                  </a:lnTo>
                  <a:lnTo>
                    <a:pt x="584450" y="176085"/>
                  </a:lnTo>
                  <a:lnTo>
                    <a:pt x="576478" y="136997"/>
                  </a:lnTo>
                  <a:lnTo>
                    <a:pt x="584141" y="97748"/>
                  </a:lnTo>
                  <a:lnTo>
                    <a:pt x="605370" y="65720"/>
                  </a:lnTo>
                  <a:lnTo>
                    <a:pt x="637010" y="44105"/>
                  </a:lnTo>
                  <a:lnTo>
                    <a:pt x="675906" y="36095"/>
                  </a:lnTo>
                  <a:lnTo>
                    <a:pt x="766822" y="36095"/>
                  </a:lnTo>
                  <a:lnTo>
                    <a:pt x="746732" y="19369"/>
                  </a:lnTo>
                  <a:lnTo>
                    <a:pt x="707903" y="3510"/>
                  </a:lnTo>
                  <a:lnTo>
                    <a:pt x="666783" y="0"/>
                  </a:lnTo>
                  <a:close/>
                </a:path>
                <a:path w="915035" h="648335">
                  <a:moveTo>
                    <a:pt x="457174" y="261774"/>
                  </a:moveTo>
                  <a:lnTo>
                    <a:pt x="437679" y="263581"/>
                  </a:lnTo>
                  <a:lnTo>
                    <a:pt x="419663" y="268825"/>
                  </a:lnTo>
                  <a:lnTo>
                    <a:pt x="403298" y="277167"/>
                  </a:lnTo>
                  <a:lnTo>
                    <a:pt x="388772" y="288267"/>
                  </a:lnTo>
                  <a:lnTo>
                    <a:pt x="525312" y="288267"/>
                  </a:lnTo>
                  <a:lnTo>
                    <a:pt x="510733" y="277071"/>
                  </a:lnTo>
                  <a:lnTo>
                    <a:pt x="494364" y="268748"/>
                  </a:lnTo>
                  <a:lnTo>
                    <a:pt x="476448" y="263580"/>
                  </a:lnTo>
                  <a:lnTo>
                    <a:pt x="457174" y="261774"/>
                  </a:lnTo>
                  <a:close/>
                </a:path>
                <a:path w="915035" h="648335">
                  <a:moveTo>
                    <a:pt x="329103" y="36095"/>
                  </a:moveTo>
                  <a:lnTo>
                    <a:pt x="238150" y="36095"/>
                  </a:lnTo>
                  <a:lnTo>
                    <a:pt x="277104" y="44064"/>
                  </a:lnTo>
                  <a:lnTo>
                    <a:pt x="308787" y="65625"/>
                  </a:lnTo>
                  <a:lnTo>
                    <a:pt x="330051" y="97598"/>
                  </a:lnTo>
                  <a:lnTo>
                    <a:pt x="337644" y="136298"/>
                  </a:lnTo>
                  <a:lnTo>
                    <a:pt x="337705" y="136997"/>
                  </a:lnTo>
                  <a:lnTo>
                    <a:pt x="329840" y="175924"/>
                  </a:lnTo>
                  <a:lnTo>
                    <a:pt x="308416" y="207652"/>
                  </a:lnTo>
                  <a:lnTo>
                    <a:pt x="276557" y="228909"/>
                  </a:lnTo>
                  <a:lnTo>
                    <a:pt x="237350" y="236616"/>
                  </a:lnTo>
                  <a:lnTo>
                    <a:pt x="328199" y="236616"/>
                  </a:lnTo>
                  <a:lnTo>
                    <a:pt x="352899" y="210457"/>
                  </a:lnTo>
                  <a:lnTo>
                    <a:pt x="371037" y="166651"/>
                  </a:lnTo>
                  <a:lnTo>
                    <a:pt x="373169" y="121091"/>
                  </a:lnTo>
                  <a:lnTo>
                    <a:pt x="360945" y="77922"/>
                  </a:lnTo>
                  <a:lnTo>
                    <a:pt x="336016" y="41290"/>
                  </a:lnTo>
                  <a:lnTo>
                    <a:pt x="329103" y="36095"/>
                  </a:lnTo>
                  <a:close/>
                </a:path>
                <a:path w="915035" h="648335">
                  <a:moveTo>
                    <a:pt x="766822" y="36095"/>
                  </a:moveTo>
                  <a:lnTo>
                    <a:pt x="675906" y="36095"/>
                  </a:lnTo>
                  <a:lnTo>
                    <a:pt x="715388" y="43814"/>
                  </a:lnTo>
                  <a:lnTo>
                    <a:pt x="747493" y="65171"/>
                  </a:lnTo>
                  <a:lnTo>
                    <a:pt x="769068" y="97041"/>
                  </a:lnTo>
                  <a:lnTo>
                    <a:pt x="776960" y="136298"/>
                  </a:lnTo>
                  <a:lnTo>
                    <a:pt x="769209" y="175472"/>
                  </a:lnTo>
                  <a:lnTo>
                    <a:pt x="747937" y="207298"/>
                  </a:lnTo>
                  <a:lnTo>
                    <a:pt x="716203" y="228703"/>
                  </a:lnTo>
                  <a:lnTo>
                    <a:pt x="677062" y="236616"/>
                  </a:lnTo>
                  <a:lnTo>
                    <a:pt x="767090" y="236616"/>
                  </a:lnTo>
                  <a:lnTo>
                    <a:pt x="790414" y="212429"/>
                  </a:lnTo>
                  <a:lnTo>
                    <a:pt x="809233" y="169981"/>
                  </a:lnTo>
                  <a:lnTo>
                    <a:pt x="812879" y="125704"/>
                  </a:lnTo>
                  <a:lnTo>
                    <a:pt x="802757" y="83506"/>
                  </a:lnTo>
                  <a:lnTo>
                    <a:pt x="780275" y="47297"/>
                  </a:lnTo>
                  <a:lnTo>
                    <a:pt x="766822" y="36095"/>
                  </a:lnTo>
                  <a:close/>
                </a:path>
              </a:pathLst>
            </a:custGeom>
            <a:solidFill>
              <a:srgbClr val="E89B31"/>
            </a:solidFill>
          </p:spPr>
          <p:txBody>
            <a:bodyPr wrap="square" lIns="0" tIns="0" rIns="0" bIns="0" rtlCol="0"/>
            <a:lstStyle/>
            <a:p>
              <a:endParaRPr/>
            </a:p>
          </p:txBody>
        </p:sp>
        <p:pic>
          <p:nvPicPr>
            <p:cNvPr id="36" name="object 36"/>
            <p:cNvPicPr/>
            <p:nvPr/>
          </p:nvPicPr>
          <p:blipFill>
            <a:blip r:embed="rId11" cstate="print"/>
            <a:stretch>
              <a:fillRect/>
            </a:stretch>
          </p:blipFill>
          <p:spPr>
            <a:xfrm>
              <a:off x="2355587" y="4072223"/>
              <a:ext cx="107027" cy="165411"/>
            </a:xfrm>
            <a:prstGeom prst="rect">
              <a:avLst/>
            </a:prstGeom>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14E588F4-0F87-479B-B334-D61A6E2A353D}"/>
              </a:ext>
            </a:extLst>
          </p:cNvPr>
          <p:cNvSpPr txBox="1"/>
          <p:nvPr/>
        </p:nvSpPr>
        <p:spPr>
          <a:xfrm>
            <a:off x="-668746" y="1282005"/>
            <a:ext cx="4419600" cy="1384995"/>
          </a:xfrm>
          <a:prstGeom prst="rect">
            <a:avLst/>
          </a:prstGeom>
          <a:noFill/>
        </p:spPr>
        <p:txBody>
          <a:bodyPr wrap="square" rtlCol="1">
            <a:spAutoFit/>
          </a:bodyPr>
          <a:lstStyle/>
          <a:p>
            <a:pPr algn="ctr"/>
            <a:r>
              <a:rPr lang="ar-SA" sz="2800" b="1" spc="100" dirty="0">
                <a:solidFill>
                  <a:srgbClr val="FFFFFF"/>
                </a:solidFill>
                <a:latin typeface="Courier New"/>
                <a:ea typeface="+mj-ea"/>
                <a:cs typeface="Courier New"/>
              </a:rPr>
              <a:t>المـشـاريـع</a:t>
            </a:r>
          </a:p>
          <a:p>
            <a:pPr algn="ctr"/>
            <a:r>
              <a:rPr lang="ar-SA" sz="2800" b="1" spc="100" dirty="0">
                <a:solidFill>
                  <a:srgbClr val="FFFFFF"/>
                </a:solidFill>
                <a:latin typeface="Courier New"/>
                <a:ea typeface="+mj-ea"/>
                <a:cs typeface="Courier New"/>
              </a:rPr>
              <a:t> </a:t>
            </a:r>
          </a:p>
          <a:p>
            <a:pPr algn="ctr"/>
            <a:r>
              <a:rPr lang="ar-SA" sz="2800" b="1" spc="100" dirty="0">
                <a:solidFill>
                  <a:srgbClr val="FFFFFF"/>
                </a:solidFill>
                <a:latin typeface="Courier New"/>
                <a:ea typeface="+mj-ea"/>
                <a:cs typeface="Courier New"/>
              </a:rPr>
              <a:t>الـدائـمـة</a:t>
            </a:r>
          </a:p>
        </p:txBody>
      </p:sp>
      <p:pic>
        <p:nvPicPr>
          <p:cNvPr id="7" name="صورة 6">
            <a:extLst>
              <a:ext uri="{FF2B5EF4-FFF2-40B4-BE49-F238E27FC236}">
                <a16:creationId xmlns:a16="http://schemas.microsoft.com/office/drawing/2014/main" id="{9A29B835-C076-4127-A4B3-4F18C9702E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3804" y="1987565"/>
            <a:ext cx="3084877" cy="2819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object 9">
            <a:extLst>
              <a:ext uri="{FF2B5EF4-FFF2-40B4-BE49-F238E27FC236}">
                <a16:creationId xmlns:a16="http://schemas.microsoft.com/office/drawing/2014/main" id="{ADD8A87A-1103-4C51-B313-537E9F01F83A}"/>
              </a:ext>
            </a:extLst>
          </p:cNvPr>
          <p:cNvPicPr/>
          <p:nvPr/>
        </p:nvPicPr>
        <p:blipFill>
          <a:blip r:embed="rId3" cstate="print"/>
          <a:stretch>
            <a:fillRect/>
          </a:stretch>
        </p:blipFill>
        <p:spPr>
          <a:xfrm>
            <a:off x="-31750" y="395618"/>
            <a:ext cx="7312063" cy="4938382"/>
          </a:xfrm>
          <a:prstGeom prst="rect">
            <a:avLst/>
          </a:prstGeom>
        </p:spPr>
      </p:pic>
      <p:sp>
        <p:nvSpPr>
          <p:cNvPr id="8" name="object 10">
            <a:extLst>
              <a:ext uri="{FF2B5EF4-FFF2-40B4-BE49-F238E27FC236}">
                <a16:creationId xmlns:a16="http://schemas.microsoft.com/office/drawing/2014/main" id="{41FE5CFC-3578-4C19-B069-A228DE100160}"/>
              </a:ext>
            </a:extLst>
          </p:cNvPr>
          <p:cNvSpPr txBox="1">
            <a:spLocks noGrp="1"/>
          </p:cNvSpPr>
          <p:nvPr>
            <p:ph type="title"/>
          </p:nvPr>
        </p:nvSpPr>
        <p:spPr>
          <a:xfrm>
            <a:off x="276187" y="1371600"/>
            <a:ext cx="2583476" cy="1505605"/>
          </a:xfrm>
          <a:prstGeom prst="rect">
            <a:avLst/>
          </a:prstGeom>
        </p:spPr>
        <p:txBody>
          <a:bodyPr vert="horz" wrap="square" lIns="0" tIns="11430" rIns="0" bIns="0" rtlCol="0">
            <a:spAutoFit/>
          </a:bodyPr>
          <a:lstStyle/>
          <a:p>
            <a:pPr marL="12700" marR="5080" indent="10160">
              <a:lnSpc>
                <a:spcPct val="117400"/>
              </a:lnSpc>
              <a:spcBef>
                <a:spcPts val="90"/>
              </a:spcBef>
            </a:pPr>
            <a:r>
              <a:rPr lang="ar-SA" sz="2800" spc="100" dirty="0">
                <a:solidFill>
                  <a:srgbClr val="FFFFFF"/>
                </a:solidFill>
              </a:rPr>
              <a:t>الـمـشاريـع</a:t>
            </a:r>
            <a:br>
              <a:rPr lang="ar-SA" sz="2800" spc="100" dirty="0">
                <a:solidFill>
                  <a:srgbClr val="FFFFFF"/>
                </a:solidFill>
              </a:rPr>
            </a:br>
            <a:br>
              <a:rPr lang="ar-SA" sz="2800" spc="100" dirty="0">
                <a:solidFill>
                  <a:srgbClr val="FFFFFF"/>
                </a:solidFill>
              </a:rPr>
            </a:br>
            <a:r>
              <a:rPr lang="ar-SA" sz="2800" spc="100" dirty="0">
                <a:solidFill>
                  <a:srgbClr val="FFFFFF"/>
                </a:solidFill>
              </a:rPr>
              <a:t>الـدائـمـة</a:t>
            </a:r>
            <a:endParaRPr sz="2800" dirty="0"/>
          </a:p>
        </p:txBody>
      </p:sp>
    </p:spTree>
    <p:extLst>
      <p:ext uri="{BB962C8B-B14F-4D97-AF65-F5344CB8AC3E}">
        <p14:creationId xmlns:p14="http://schemas.microsoft.com/office/powerpoint/2010/main" val="2265795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object 2">
            <a:extLst>
              <a:ext uri="{FF2B5EF4-FFF2-40B4-BE49-F238E27FC236}">
                <a16:creationId xmlns:a16="http://schemas.microsoft.com/office/drawing/2014/main" id="{B1F72DDA-46D7-4FDC-A05B-A47301C4879B}"/>
              </a:ext>
            </a:extLst>
          </p:cNvPr>
          <p:cNvGrpSpPr/>
          <p:nvPr/>
        </p:nvGrpSpPr>
        <p:grpSpPr>
          <a:xfrm>
            <a:off x="22679" y="-10739"/>
            <a:ext cx="7556310" cy="5344739"/>
            <a:chOff x="2412" y="0"/>
            <a:chExt cx="7557580" cy="5328006"/>
          </a:xfrm>
        </p:grpSpPr>
        <p:pic>
          <p:nvPicPr>
            <p:cNvPr id="10" name="object 3">
              <a:extLst>
                <a:ext uri="{FF2B5EF4-FFF2-40B4-BE49-F238E27FC236}">
                  <a16:creationId xmlns:a16="http://schemas.microsoft.com/office/drawing/2014/main" id="{A74575FB-EC5E-47CF-8302-B20E3F16C160}"/>
                </a:ext>
              </a:extLst>
            </p:cNvPr>
            <p:cNvPicPr/>
            <p:nvPr/>
          </p:nvPicPr>
          <p:blipFill>
            <a:blip r:embed="rId2" cstate="print"/>
            <a:stretch>
              <a:fillRect/>
            </a:stretch>
          </p:blipFill>
          <p:spPr>
            <a:xfrm>
              <a:off x="2412" y="0"/>
              <a:ext cx="7557580" cy="5328006"/>
            </a:xfrm>
            <a:prstGeom prst="rect">
              <a:avLst/>
            </a:prstGeom>
          </p:spPr>
        </p:pic>
        <p:pic>
          <p:nvPicPr>
            <p:cNvPr id="14" name="object 7">
              <a:extLst>
                <a:ext uri="{FF2B5EF4-FFF2-40B4-BE49-F238E27FC236}">
                  <a16:creationId xmlns:a16="http://schemas.microsoft.com/office/drawing/2014/main" id="{131455A4-E50D-4991-BE41-03DE9B0CC4EE}"/>
                </a:ext>
              </a:extLst>
            </p:cNvPr>
            <p:cNvPicPr/>
            <p:nvPr/>
          </p:nvPicPr>
          <p:blipFill>
            <a:blip r:embed="rId3" cstate="print"/>
            <a:stretch>
              <a:fillRect/>
            </a:stretch>
          </p:blipFill>
          <p:spPr>
            <a:xfrm>
              <a:off x="1232153" y="2105939"/>
              <a:ext cx="1318945" cy="1319034"/>
            </a:xfrm>
            <a:prstGeom prst="rect">
              <a:avLst/>
            </a:prstGeom>
          </p:spPr>
        </p:pic>
        <p:sp>
          <p:nvSpPr>
            <p:cNvPr id="15" name="object 8">
              <a:extLst>
                <a:ext uri="{FF2B5EF4-FFF2-40B4-BE49-F238E27FC236}">
                  <a16:creationId xmlns:a16="http://schemas.microsoft.com/office/drawing/2014/main" id="{5E64CEA5-485C-4F41-B78F-44930D2F68FB}"/>
                </a:ext>
              </a:extLst>
            </p:cNvPr>
            <p:cNvSpPr/>
            <p:nvPr/>
          </p:nvSpPr>
          <p:spPr>
            <a:xfrm>
              <a:off x="1260299"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a:p>
          </p:txBody>
        </p:sp>
        <p:pic>
          <p:nvPicPr>
            <p:cNvPr id="16" name="object 9">
              <a:extLst>
                <a:ext uri="{FF2B5EF4-FFF2-40B4-BE49-F238E27FC236}">
                  <a16:creationId xmlns:a16="http://schemas.microsoft.com/office/drawing/2014/main" id="{99A6A920-421C-4750-888B-8314B5C611D6}"/>
                </a:ext>
              </a:extLst>
            </p:cNvPr>
            <p:cNvPicPr/>
            <p:nvPr/>
          </p:nvPicPr>
          <p:blipFill>
            <a:blip r:embed="rId4" cstate="print"/>
            <a:stretch>
              <a:fillRect/>
            </a:stretch>
          </p:blipFill>
          <p:spPr>
            <a:xfrm>
              <a:off x="3029534" y="2105939"/>
              <a:ext cx="1318945" cy="1319034"/>
            </a:xfrm>
            <a:prstGeom prst="rect">
              <a:avLst/>
            </a:prstGeom>
          </p:spPr>
        </p:pic>
        <p:sp>
          <p:nvSpPr>
            <p:cNvPr id="17" name="object 10">
              <a:extLst>
                <a:ext uri="{FF2B5EF4-FFF2-40B4-BE49-F238E27FC236}">
                  <a16:creationId xmlns:a16="http://schemas.microsoft.com/office/drawing/2014/main" id="{514EDF81-BF23-4EE3-8DEE-56497C794F87}"/>
                </a:ext>
              </a:extLst>
            </p:cNvPr>
            <p:cNvSpPr/>
            <p:nvPr/>
          </p:nvSpPr>
          <p:spPr>
            <a:xfrm>
              <a:off x="3057679"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a:p>
          </p:txBody>
        </p:sp>
        <p:pic>
          <p:nvPicPr>
            <p:cNvPr id="18" name="object 11">
              <a:extLst>
                <a:ext uri="{FF2B5EF4-FFF2-40B4-BE49-F238E27FC236}">
                  <a16:creationId xmlns:a16="http://schemas.microsoft.com/office/drawing/2014/main" id="{13AFF657-705D-4EEA-9A7C-279C406482C2}"/>
                </a:ext>
              </a:extLst>
            </p:cNvPr>
            <p:cNvPicPr/>
            <p:nvPr/>
          </p:nvPicPr>
          <p:blipFill>
            <a:blip r:embed="rId5" cstate="print"/>
            <a:stretch>
              <a:fillRect/>
            </a:stretch>
          </p:blipFill>
          <p:spPr>
            <a:xfrm>
              <a:off x="4826927" y="2105939"/>
              <a:ext cx="1318933" cy="1319034"/>
            </a:xfrm>
            <a:prstGeom prst="rect">
              <a:avLst/>
            </a:prstGeom>
          </p:spPr>
        </p:pic>
        <p:sp>
          <p:nvSpPr>
            <p:cNvPr id="19" name="object 12">
              <a:extLst>
                <a:ext uri="{FF2B5EF4-FFF2-40B4-BE49-F238E27FC236}">
                  <a16:creationId xmlns:a16="http://schemas.microsoft.com/office/drawing/2014/main" id="{ECE633C5-C308-4950-94E8-575B76C68AE9}"/>
                </a:ext>
              </a:extLst>
            </p:cNvPr>
            <p:cNvSpPr/>
            <p:nvPr/>
          </p:nvSpPr>
          <p:spPr>
            <a:xfrm>
              <a:off x="4855066"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dirty="0"/>
            </a:p>
          </p:txBody>
        </p:sp>
      </p:grpSp>
      <p:grpSp>
        <p:nvGrpSpPr>
          <p:cNvPr id="4" name="object 27">
            <a:extLst>
              <a:ext uri="{FF2B5EF4-FFF2-40B4-BE49-F238E27FC236}">
                <a16:creationId xmlns:a16="http://schemas.microsoft.com/office/drawing/2014/main" id="{D5E14D19-13F0-489A-9DEF-F78694A36CDF}"/>
              </a:ext>
            </a:extLst>
          </p:cNvPr>
          <p:cNvGrpSpPr/>
          <p:nvPr/>
        </p:nvGrpSpPr>
        <p:grpSpPr>
          <a:xfrm>
            <a:off x="2515447" y="155525"/>
            <a:ext cx="2648479" cy="881190"/>
            <a:chOff x="459143" y="1634452"/>
            <a:chExt cx="2365375" cy="1026160"/>
          </a:xfrm>
        </p:grpSpPr>
        <p:sp>
          <p:nvSpPr>
            <p:cNvPr id="5" name="object 28">
              <a:extLst>
                <a:ext uri="{FF2B5EF4-FFF2-40B4-BE49-F238E27FC236}">
                  <a16:creationId xmlns:a16="http://schemas.microsoft.com/office/drawing/2014/main" id="{A334626E-E80D-4E11-83F7-51ED7F688DF3}"/>
                </a:ext>
              </a:extLst>
            </p:cNvPr>
            <p:cNvSpPr/>
            <p:nvPr/>
          </p:nvSpPr>
          <p:spPr>
            <a:xfrm>
              <a:off x="459146" y="2166282"/>
              <a:ext cx="570865" cy="494030"/>
            </a:xfrm>
            <a:custGeom>
              <a:avLst/>
              <a:gdLst/>
              <a:ahLst/>
              <a:cxnLst/>
              <a:rect l="l" t="t" r="r" b="b"/>
              <a:pathLst>
                <a:path w="570865" h="494030">
                  <a:moveTo>
                    <a:pt x="570255" y="0"/>
                  </a:moveTo>
                  <a:lnTo>
                    <a:pt x="0" y="0"/>
                  </a:lnTo>
                  <a:lnTo>
                    <a:pt x="285127" y="493864"/>
                  </a:lnTo>
                  <a:lnTo>
                    <a:pt x="570255" y="0"/>
                  </a:lnTo>
                  <a:close/>
                </a:path>
              </a:pathLst>
            </a:custGeom>
            <a:solidFill>
              <a:srgbClr val="C27C25"/>
            </a:solidFill>
          </p:spPr>
          <p:txBody>
            <a:bodyPr wrap="square" lIns="0" tIns="0" rIns="0" bIns="0" rtlCol="0"/>
            <a:lstStyle/>
            <a:p>
              <a:endParaRPr/>
            </a:p>
          </p:txBody>
        </p:sp>
        <p:pic>
          <p:nvPicPr>
            <p:cNvPr id="6" name="object 29">
              <a:extLst>
                <a:ext uri="{FF2B5EF4-FFF2-40B4-BE49-F238E27FC236}">
                  <a16:creationId xmlns:a16="http://schemas.microsoft.com/office/drawing/2014/main" id="{BE0BECC1-CA2D-45DC-9598-06C55D9F76F2}"/>
                </a:ext>
              </a:extLst>
            </p:cNvPr>
            <p:cNvPicPr/>
            <p:nvPr/>
          </p:nvPicPr>
          <p:blipFill>
            <a:blip r:embed="rId6" cstate="print"/>
            <a:stretch>
              <a:fillRect/>
            </a:stretch>
          </p:blipFill>
          <p:spPr>
            <a:xfrm>
              <a:off x="459143" y="2166277"/>
              <a:ext cx="570263" cy="145097"/>
            </a:xfrm>
            <a:prstGeom prst="rect">
              <a:avLst/>
            </a:prstGeom>
          </p:spPr>
        </p:pic>
        <p:sp>
          <p:nvSpPr>
            <p:cNvPr id="7" name="object 30">
              <a:extLst>
                <a:ext uri="{FF2B5EF4-FFF2-40B4-BE49-F238E27FC236}">
                  <a16:creationId xmlns:a16="http://schemas.microsoft.com/office/drawing/2014/main" id="{78DBAA12-2CDE-4F90-BBA9-126F5542BAFA}"/>
                </a:ext>
              </a:extLst>
            </p:cNvPr>
            <p:cNvSpPr/>
            <p:nvPr/>
          </p:nvSpPr>
          <p:spPr>
            <a:xfrm>
              <a:off x="459148" y="1634452"/>
              <a:ext cx="2365375" cy="532130"/>
            </a:xfrm>
            <a:custGeom>
              <a:avLst/>
              <a:gdLst/>
              <a:ahLst/>
              <a:cxnLst/>
              <a:rect l="l" t="t" r="r" b="b"/>
              <a:pathLst>
                <a:path w="2365375" h="532130">
                  <a:moveTo>
                    <a:pt x="2365324" y="0"/>
                  </a:moveTo>
                  <a:lnTo>
                    <a:pt x="306908" y="0"/>
                  </a:lnTo>
                  <a:lnTo>
                    <a:pt x="0" y="531837"/>
                  </a:lnTo>
                  <a:lnTo>
                    <a:pt x="2058454" y="531837"/>
                  </a:lnTo>
                  <a:lnTo>
                    <a:pt x="2365324" y="0"/>
                  </a:lnTo>
                  <a:close/>
                </a:path>
              </a:pathLst>
            </a:custGeom>
            <a:solidFill>
              <a:srgbClr val="E89B31"/>
            </a:solidFill>
          </p:spPr>
          <p:txBody>
            <a:bodyPr wrap="square" lIns="0" tIns="0" rIns="0" bIns="0" rtlCol="0"/>
            <a:lstStyle/>
            <a:p>
              <a:endParaRPr/>
            </a:p>
          </p:txBody>
        </p:sp>
      </p:grpSp>
      <p:sp>
        <p:nvSpPr>
          <p:cNvPr id="8" name="مربع نص 7">
            <a:extLst>
              <a:ext uri="{FF2B5EF4-FFF2-40B4-BE49-F238E27FC236}">
                <a16:creationId xmlns:a16="http://schemas.microsoft.com/office/drawing/2014/main" id="{658A4899-C943-405E-AFFE-7BCAB965C494}"/>
              </a:ext>
            </a:extLst>
          </p:cNvPr>
          <p:cNvSpPr txBox="1"/>
          <p:nvPr/>
        </p:nvSpPr>
        <p:spPr>
          <a:xfrm>
            <a:off x="2834705" y="147967"/>
            <a:ext cx="2441064" cy="461665"/>
          </a:xfrm>
          <a:prstGeom prst="rect">
            <a:avLst/>
          </a:prstGeom>
          <a:noFill/>
        </p:spPr>
        <p:txBody>
          <a:bodyPr wrap="square" rtlCol="1">
            <a:spAutoFit/>
          </a:bodyPr>
          <a:lstStyle/>
          <a:p>
            <a:r>
              <a:rPr lang="ar-SA" sz="2400" dirty="0">
                <a:solidFill>
                  <a:srgbClr val="00A699"/>
                </a:solidFill>
              </a:rPr>
              <a:t>السلة الغذائية العينية</a:t>
            </a:r>
          </a:p>
        </p:txBody>
      </p:sp>
      <p:sp>
        <p:nvSpPr>
          <p:cNvPr id="20" name="مربع نص 19">
            <a:extLst>
              <a:ext uri="{FF2B5EF4-FFF2-40B4-BE49-F238E27FC236}">
                <a16:creationId xmlns:a16="http://schemas.microsoft.com/office/drawing/2014/main" id="{42B5A8E5-29AD-446C-810A-62161C39A516}"/>
              </a:ext>
            </a:extLst>
          </p:cNvPr>
          <p:cNvSpPr txBox="1"/>
          <p:nvPr/>
        </p:nvSpPr>
        <p:spPr>
          <a:xfrm>
            <a:off x="4868197" y="2504762"/>
            <a:ext cx="1395992" cy="523220"/>
          </a:xfrm>
          <a:prstGeom prst="rect">
            <a:avLst/>
          </a:prstGeom>
          <a:noFill/>
        </p:spPr>
        <p:txBody>
          <a:bodyPr wrap="square" rtlCol="1">
            <a:spAutoFit/>
          </a:bodyPr>
          <a:lstStyle/>
          <a:p>
            <a:r>
              <a:rPr lang="ar-SA" sz="2800" dirty="0">
                <a:solidFill>
                  <a:srgbClr val="DB902C"/>
                </a:solidFill>
              </a:rPr>
              <a:t>الإيرادات</a:t>
            </a:r>
          </a:p>
        </p:txBody>
      </p:sp>
      <p:sp>
        <p:nvSpPr>
          <p:cNvPr id="21" name="مربع نص 20">
            <a:extLst>
              <a:ext uri="{FF2B5EF4-FFF2-40B4-BE49-F238E27FC236}">
                <a16:creationId xmlns:a16="http://schemas.microsoft.com/office/drawing/2014/main" id="{8E55334E-F6B0-4F34-991B-E83A54A230B8}"/>
              </a:ext>
            </a:extLst>
          </p:cNvPr>
          <p:cNvSpPr txBox="1"/>
          <p:nvPr/>
        </p:nvSpPr>
        <p:spPr>
          <a:xfrm>
            <a:off x="3016250" y="2504762"/>
            <a:ext cx="1682932" cy="461665"/>
          </a:xfrm>
          <a:prstGeom prst="rect">
            <a:avLst/>
          </a:prstGeom>
          <a:noFill/>
        </p:spPr>
        <p:txBody>
          <a:bodyPr wrap="square" rtlCol="1">
            <a:spAutoFit/>
          </a:bodyPr>
          <a:lstStyle/>
          <a:p>
            <a:r>
              <a:rPr lang="ar-SA" sz="2400" dirty="0">
                <a:solidFill>
                  <a:srgbClr val="DB902C"/>
                </a:solidFill>
              </a:rPr>
              <a:t>المصروفات</a:t>
            </a:r>
            <a:endParaRPr lang="ar-SA" sz="2800" dirty="0">
              <a:solidFill>
                <a:srgbClr val="DB902C"/>
              </a:solidFill>
            </a:endParaRPr>
          </a:p>
        </p:txBody>
      </p:sp>
      <p:sp>
        <p:nvSpPr>
          <p:cNvPr id="22" name="مربع نص 21">
            <a:extLst>
              <a:ext uri="{FF2B5EF4-FFF2-40B4-BE49-F238E27FC236}">
                <a16:creationId xmlns:a16="http://schemas.microsoft.com/office/drawing/2014/main" id="{35A4CC4B-2E9C-423A-A37E-C58E9B2A6BE1}"/>
              </a:ext>
            </a:extLst>
          </p:cNvPr>
          <p:cNvSpPr txBox="1"/>
          <p:nvPr/>
        </p:nvSpPr>
        <p:spPr>
          <a:xfrm>
            <a:off x="1187450" y="2529025"/>
            <a:ext cx="1997729" cy="400110"/>
          </a:xfrm>
          <a:prstGeom prst="rect">
            <a:avLst/>
          </a:prstGeom>
          <a:noFill/>
        </p:spPr>
        <p:txBody>
          <a:bodyPr wrap="square" rtlCol="1">
            <a:spAutoFit/>
          </a:bodyPr>
          <a:lstStyle/>
          <a:p>
            <a:r>
              <a:rPr lang="ar-SA" sz="2000" dirty="0">
                <a:solidFill>
                  <a:srgbClr val="DB902C"/>
                </a:solidFill>
              </a:rPr>
              <a:t>عدد المستفيدين</a:t>
            </a:r>
          </a:p>
        </p:txBody>
      </p:sp>
      <p:sp>
        <p:nvSpPr>
          <p:cNvPr id="23" name="مربع نص 22">
            <a:extLst>
              <a:ext uri="{FF2B5EF4-FFF2-40B4-BE49-F238E27FC236}">
                <a16:creationId xmlns:a16="http://schemas.microsoft.com/office/drawing/2014/main" id="{9EAA86C9-1AA7-4CBC-9E87-4E0ECF4A8052}"/>
              </a:ext>
            </a:extLst>
          </p:cNvPr>
          <p:cNvSpPr txBox="1"/>
          <p:nvPr/>
        </p:nvSpPr>
        <p:spPr>
          <a:xfrm>
            <a:off x="4868197" y="1143000"/>
            <a:ext cx="1395992" cy="369332"/>
          </a:xfrm>
          <a:prstGeom prst="rect">
            <a:avLst/>
          </a:prstGeom>
          <a:noFill/>
        </p:spPr>
        <p:txBody>
          <a:bodyPr wrap="square" rtlCol="1">
            <a:spAutoFit/>
          </a:bodyPr>
          <a:lstStyle/>
          <a:p>
            <a:r>
              <a:rPr lang="ar-SA" dirty="0"/>
              <a:t>145.100 ريال</a:t>
            </a:r>
          </a:p>
        </p:txBody>
      </p:sp>
      <p:sp>
        <p:nvSpPr>
          <p:cNvPr id="24" name="مربع نص 23">
            <a:extLst>
              <a:ext uri="{FF2B5EF4-FFF2-40B4-BE49-F238E27FC236}">
                <a16:creationId xmlns:a16="http://schemas.microsoft.com/office/drawing/2014/main" id="{2E75A491-8898-4289-BFAC-AEDAF0CBC637}"/>
              </a:ext>
            </a:extLst>
          </p:cNvPr>
          <p:cNvSpPr txBox="1"/>
          <p:nvPr/>
        </p:nvSpPr>
        <p:spPr>
          <a:xfrm>
            <a:off x="3102838" y="3667536"/>
            <a:ext cx="1395992" cy="369332"/>
          </a:xfrm>
          <a:prstGeom prst="rect">
            <a:avLst/>
          </a:prstGeom>
          <a:noFill/>
        </p:spPr>
        <p:txBody>
          <a:bodyPr wrap="square" rtlCol="1">
            <a:spAutoFit/>
          </a:bodyPr>
          <a:lstStyle/>
          <a:p>
            <a:r>
              <a:rPr lang="ar-SA" dirty="0"/>
              <a:t>155.368 ريال</a:t>
            </a:r>
          </a:p>
        </p:txBody>
      </p:sp>
      <p:sp>
        <p:nvSpPr>
          <p:cNvPr id="25" name="مربع نص 24">
            <a:extLst>
              <a:ext uri="{FF2B5EF4-FFF2-40B4-BE49-F238E27FC236}">
                <a16:creationId xmlns:a16="http://schemas.microsoft.com/office/drawing/2014/main" id="{88F299B7-2DF4-487C-A57E-B30E95EFF700}"/>
              </a:ext>
            </a:extLst>
          </p:cNvPr>
          <p:cNvSpPr txBox="1"/>
          <p:nvPr/>
        </p:nvSpPr>
        <p:spPr>
          <a:xfrm>
            <a:off x="1292311" y="1287993"/>
            <a:ext cx="1395992" cy="369332"/>
          </a:xfrm>
          <a:prstGeom prst="rect">
            <a:avLst/>
          </a:prstGeom>
          <a:noFill/>
        </p:spPr>
        <p:txBody>
          <a:bodyPr wrap="square" rtlCol="1">
            <a:spAutoFit/>
          </a:bodyPr>
          <a:lstStyle/>
          <a:p>
            <a:r>
              <a:rPr lang="ar-SA" dirty="0"/>
              <a:t>2200 مستفيد</a:t>
            </a:r>
          </a:p>
        </p:txBody>
      </p:sp>
      <p:grpSp>
        <p:nvGrpSpPr>
          <p:cNvPr id="26" name="object 3">
            <a:extLst>
              <a:ext uri="{FF2B5EF4-FFF2-40B4-BE49-F238E27FC236}">
                <a16:creationId xmlns:a16="http://schemas.microsoft.com/office/drawing/2014/main" id="{05A6DCFB-1DF6-4CCB-8A3B-6D3898A648DD}"/>
              </a:ext>
            </a:extLst>
          </p:cNvPr>
          <p:cNvGrpSpPr/>
          <p:nvPr/>
        </p:nvGrpSpPr>
        <p:grpSpPr>
          <a:xfrm>
            <a:off x="6877374" y="5"/>
            <a:ext cx="247015" cy="545465"/>
            <a:chOff x="6877374" y="5"/>
            <a:chExt cx="247015" cy="545465"/>
          </a:xfrm>
        </p:grpSpPr>
        <p:sp>
          <p:nvSpPr>
            <p:cNvPr id="27" name="object 4">
              <a:extLst>
                <a:ext uri="{FF2B5EF4-FFF2-40B4-BE49-F238E27FC236}">
                  <a16:creationId xmlns:a16="http://schemas.microsoft.com/office/drawing/2014/main" id="{974B7C5A-C14A-47A7-B66B-E2E6EE2D084E}"/>
                </a:ext>
              </a:extLst>
            </p:cNvPr>
            <p:cNvSpPr/>
            <p:nvPr/>
          </p:nvSpPr>
          <p:spPr>
            <a:xfrm>
              <a:off x="6877374" y="5"/>
              <a:ext cx="247015" cy="545465"/>
            </a:xfrm>
            <a:custGeom>
              <a:avLst/>
              <a:gdLst/>
              <a:ahLst/>
              <a:cxnLst/>
              <a:rect l="l" t="t" r="r" b="b"/>
              <a:pathLst>
                <a:path w="247015" h="545465">
                  <a:moveTo>
                    <a:pt x="246976" y="0"/>
                  </a:moveTo>
                  <a:lnTo>
                    <a:pt x="0" y="0"/>
                  </a:lnTo>
                  <a:lnTo>
                    <a:pt x="0" y="424395"/>
                  </a:lnTo>
                  <a:lnTo>
                    <a:pt x="9688" y="471349"/>
                  </a:lnTo>
                  <a:lnTo>
                    <a:pt x="36131" y="509701"/>
                  </a:lnTo>
                  <a:lnTo>
                    <a:pt x="75382" y="535519"/>
                  </a:lnTo>
                  <a:lnTo>
                    <a:pt x="123444" y="544982"/>
                  </a:lnTo>
                  <a:lnTo>
                    <a:pt x="171544" y="535511"/>
                  </a:lnTo>
                  <a:lnTo>
                    <a:pt x="210808" y="509677"/>
                  </a:lnTo>
                  <a:lnTo>
                    <a:pt x="237274" y="471349"/>
                  </a:lnTo>
                  <a:lnTo>
                    <a:pt x="246976" y="424395"/>
                  </a:lnTo>
                  <a:lnTo>
                    <a:pt x="246976" y="0"/>
                  </a:lnTo>
                  <a:close/>
                </a:path>
              </a:pathLst>
            </a:custGeom>
            <a:solidFill>
              <a:srgbClr val="E89B31"/>
            </a:solidFill>
          </p:spPr>
          <p:txBody>
            <a:bodyPr wrap="square" lIns="0" tIns="0" rIns="0" bIns="0" rtlCol="0"/>
            <a:lstStyle/>
            <a:p>
              <a:endParaRPr/>
            </a:p>
          </p:txBody>
        </p:sp>
        <p:pic>
          <p:nvPicPr>
            <p:cNvPr id="28" name="object 5">
              <a:extLst>
                <a:ext uri="{FF2B5EF4-FFF2-40B4-BE49-F238E27FC236}">
                  <a16:creationId xmlns:a16="http://schemas.microsoft.com/office/drawing/2014/main" id="{6140D7BE-E0E4-4244-B4C5-C7CB0B145E45}"/>
                </a:ext>
              </a:extLst>
            </p:cNvPr>
            <p:cNvPicPr/>
            <p:nvPr/>
          </p:nvPicPr>
          <p:blipFill>
            <a:blip r:embed="rId7" cstate="print"/>
            <a:stretch>
              <a:fillRect/>
            </a:stretch>
          </p:blipFill>
          <p:spPr>
            <a:xfrm>
              <a:off x="6899143" y="326724"/>
              <a:ext cx="201548" cy="196748"/>
            </a:xfrm>
            <a:prstGeom prst="rect">
              <a:avLst/>
            </a:prstGeom>
          </p:spPr>
        </p:pic>
      </p:grpSp>
      <p:sp>
        <p:nvSpPr>
          <p:cNvPr id="29" name="object 6">
            <a:extLst>
              <a:ext uri="{FF2B5EF4-FFF2-40B4-BE49-F238E27FC236}">
                <a16:creationId xmlns:a16="http://schemas.microsoft.com/office/drawing/2014/main" id="{1B0E13D3-F24D-4F94-9FE8-419148556CC2}"/>
              </a:ext>
            </a:extLst>
          </p:cNvPr>
          <p:cNvSpPr txBox="1"/>
          <p:nvPr/>
        </p:nvSpPr>
        <p:spPr>
          <a:xfrm>
            <a:off x="6930467" y="335949"/>
            <a:ext cx="139065" cy="143629"/>
          </a:xfrm>
          <a:prstGeom prst="rect">
            <a:avLst/>
          </a:prstGeom>
        </p:spPr>
        <p:txBody>
          <a:bodyPr vert="horz" wrap="square" lIns="0" tIns="12700" rIns="0" bIns="0" rtlCol="0">
            <a:spAutoFit/>
          </a:bodyPr>
          <a:lstStyle/>
          <a:p>
            <a:pPr marL="12700">
              <a:lnSpc>
                <a:spcPct val="100000"/>
              </a:lnSpc>
              <a:spcBef>
                <a:spcPts val="100"/>
              </a:spcBef>
            </a:pPr>
            <a:r>
              <a:rPr lang="en-US" sz="850" b="1" spc="-25" dirty="0">
                <a:solidFill>
                  <a:srgbClr val="505457"/>
                </a:solidFill>
                <a:latin typeface="Roboto"/>
                <a:cs typeface="Roboto"/>
              </a:rPr>
              <a:t>19</a:t>
            </a:r>
            <a:endParaRPr sz="850" dirty="0">
              <a:latin typeface="Roboto"/>
              <a:cs typeface="Roboto"/>
            </a:endParaRPr>
          </a:p>
        </p:txBody>
      </p:sp>
    </p:spTree>
    <p:extLst>
      <p:ext uri="{BB962C8B-B14F-4D97-AF65-F5344CB8AC3E}">
        <p14:creationId xmlns:p14="http://schemas.microsoft.com/office/powerpoint/2010/main" val="1023168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76783"/>
            <a:ext cx="7557960" cy="3974477"/>
          </a:xfrm>
          <a:prstGeom prst="rect">
            <a:avLst/>
          </a:prstGeom>
        </p:spPr>
      </p:pic>
      <p:grpSp>
        <p:nvGrpSpPr>
          <p:cNvPr id="3" name="object 3"/>
          <p:cNvGrpSpPr/>
          <p:nvPr/>
        </p:nvGrpSpPr>
        <p:grpSpPr>
          <a:xfrm>
            <a:off x="6877374" y="5"/>
            <a:ext cx="247015" cy="545465"/>
            <a:chOff x="6877374" y="5"/>
            <a:chExt cx="247015" cy="545465"/>
          </a:xfrm>
        </p:grpSpPr>
        <p:sp>
          <p:nvSpPr>
            <p:cNvPr id="4" name="object 4"/>
            <p:cNvSpPr/>
            <p:nvPr/>
          </p:nvSpPr>
          <p:spPr>
            <a:xfrm>
              <a:off x="6877374" y="5"/>
              <a:ext cx="247015" cy="545465"/>
            </a:xfrm>
            <a:custGeom>
              <a:avLst/>
              <a:gdLst/>
              <a:ahLst/>
              <a:cxnLst/>
              <a:rect l="l" t="t" r="r" b="b"/>
              <a:pathLst>
                <a:path w="247015" h="545465">
                  <a:moveTo>
                    <a:pt x="246976" y="0"/>
                  </a:moveTo>
                  <a:lnTo>
                    <a:pt x="0" y="0"/>
                  </a:lnTo>
                  <a:lnTo>
                    <a:pt x="0" y="424395"/>
                  </a:lnTo>
                  <a:lnTo>
                    <a:pt x="9688" y="471349"/>
                  </a:lnTo>
                  <a:lnTo>
                    <a:pt x="36131" y="509701"/>
                  </a:lnTo>
                  <a:lnTo>
                    <a:pt x="75382" y="535519"/>
                  </a:lnTo>
                  <a:lnTo>
                    <a:pt x="123444" y="544982"/>
                  </a:lnTo>
                  <a:lnTo>
                    <a:pt x="171544" y="535511"/>
                  </a:lnTo>
                  <a:lnTo>
                    <a:pt x="210808" y="509677"/>
                  </a:lnTo>
                  <a:lnTo>
                    <a:pt x="237274" y="471349"/>
                  </a:lnTo>
                  <a:lnTo>
                    <a:pt x="246976" y="424395"/>
                  </a:lnTo>
                  <a:lnTo>
                    <a:pt x="246976" y="0"/>
                  </a:lnTo>
                  <a:close/>
                </a:path>
              </a:pathLst>
            </a:custGeom>
            <a:solidFill>
              <a:srgbClr val="E89B31"/>
            </a:solidFill>
          </p:spPr>
          <p:txBody>
            <a:bodyPr wrap="square" lIns="0" tIns="0" rIns="0" bIns="0" rtlCol="0"/>
            <a:lstStyle/>
            <a:p>
              <a:endParaRPr/>
            </a:p>
          </p:txBody>
        </p:sp>
        <p:pic>
          <p:nvPicPr>
            <p:cNvPr id="5" name="object 5"/>
            <p:cNvPicPr/>
            <p:nvPr/>
          </p:nvPicPr>
          <p:blipFill>
            <a:blip r:embed="rId3" cstate="print"/>
            <a:stretch>
              <a:fillRect/>
            </a:stretch>
          </p:blipFill>
          <p:spPr>
            <a:xfrm>
              <a:off x="6899143" y="326724"/>
              <a:ext cx="201548" cy="196748"/>
            </a:xfrm>
            <a:prstGeom prst="rect">
              <a:avLst/>
            </a:prstGeom>
          </p:spPr>
        </p:pic>
      </p:grpSp>
      <p:sp>
        <p:nvSpPr>
          <p:cNvPr id="6" name="object 6"/>
          <p:cNvSpPr txBox="1"/>
          <p:nvPr/>
        </p:nvSpPr>
        <p:spPr>
          <a:xfrm>
            <a:off x="6930467" y="335949"/>
            <a:ext cx="139065" cy="155575"/>
          </a:xfrm>
          <a:prstGeom prst="rect">
            <a:avLst/>
          </a:prstGeom>
        </p:spPr>
        <p:txBody>
          <a:bodyPr vert="horz" wrap="square" lIns="0" tIns="12700" rIns="0" bIns="0" rtlCol="0">
            <a:spAutoFit/>
          </a:bodyPr>
          <a:lstStyle/>
          <a:p>
            <a:pPr marL="12700">
              <a:lnSpc>
                <a:spcPct val="100000"/>
              </a:lnSpc>
              <a:spcBef>
                <a:spcPts val="100"/>
              </a:spcBef>
            </a:pPr>
            <a:r>
              <a:rPr sz="850" b="1" spc="-25" dirty="0">
                <a:solidFill>
                  <a:srgbClr val="505457"/>
                </a:solidFill>
                <a:latin typeface="Roboto"/>
                <a:cs typeface="Roboto"/>
              </a:rPr>
              <a:t>02</a:t>
            </a:r>
            <a:endParaRPr sz="850" dirty="0">
              <a:latin typeface="Roboto"/>
              <a:cs typeface="Roboto"/>
            </a:endParaRPr>
          </a:p>
        </p:txBody>
      </p:sp>
      <p:pic>
        <p:nvPicPr>
          <p:cNvPr id="7" name="object 7"/>
          <p:cNvPicPr/>
          <p:nvPr/>
        </p:nvPicPr>
        <p:blipFill>
          <a:blip r:embed="rId4" cstate="print"/>
          <a:stretch>
            <a:fillRect/>
          </a:stretch>
        </p:blipFill>
        <p:spPr>
          <a:xfrm>
            <a:off x="2682854" y="2048963"/>
            <a:ext cx="2512969" cy="104139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object 2">
            <a:extLst>
              <a:ext uri="{FF2B5EF4-FFF2-40B4-BE49-F238E27FC236}">
                <a16:creationId xmlns:a16="http://schemas.microsoft.com/office/drawing/2014/main" id="{B1F72DDA-46D7-4FDC-A05B-A47301C4879B}"/>
              </a:ext>
            </a:extLst>
          </p:cNvPr>
          <p:cNvGrpSpPr/>
          <p:nvPr/>
        </p:nvGrpSpPr>
        <p:grpSpPr>
          <a:xfrm>
            <a:off x="22679" y="-10739"/>
            <a:ext cx="7556310" cy="5344739"/>
            <a:chOff x="2412" y="0"/>
            <a:chExt cx="7557580" cy="5328006"/>
          </a:xfrm>
        </p:grpSpPr>
        <p:pic>
          <p:nvPicPr>
            <p:cNvPr id="10" name="object 3">
              <a:extLst>
                <a:ext uri="{FF2B5EF4-FFF2-40B4-BE49-F238E27FC236}">
                  <a16:creationId xmlns:a16="http://schemas.microsoft.com/office/drawing/2014/main" id="{A74575FB-EC5E-47CF-8302-B20E3F16C160}"/>
                </a:ext>
              </a:extLst>
            </p:cNvPr>
            <p:cNvPicPr/>
            <p:nvPr/>
          </p:nvPicPr>
          <p:blipFill>
            <a:blip r:embed="rId2" cstate="print"/>
            <a:stretch>
              <a:fillRect/>
            </a:stretch>
          </p:blipFill>
          <p:spPr>
            <a:xfrm>
              <a:off x="2412" y="0"/>
              <a:ext cx="7557580" cy="5328006"/>
            </a:xfrm>
            <a:prstGeom prst="rect">
              <a:avLst/>
            </a:prstGeom>
          </p:spPr>
        </p:pic>
        <p:pic>
          <p:nvPicPr>
            <p:cNvPr id="14" name="object 7">
              <a:extLst>
                <a:ext uri="{FF2B5EF4-FFF2-40B4-BE49-F238E27FC236}">
                  <a16:creationId xmlns:a16="http://schemas.microsoft.com/office/drawing/2014/main" id="{131455A4-E50D-4991-BE41-03DE9B0CC4EE}"/>
                </a:ext>
              </a:extLst>
            </p:cNvPr>
            <p:cNvPicPr/>
            <p:nvPr/>
          </p:nvPicPr>
          <p:blipFill>
            <a:blip r:embed="rId3" cstate="print"/>
            <a:stretch>
              <a:fillRect/>
            </a:stretch>
          </p:blipFill>
          <p:spPr>
            <a:xfrm>
              <a:off x="1232153" y="2105939"/>
              <a:ext cx="1318945" cy="1319034"/>
            </a:xfrm>
            <a:prstGeom prst="rect">
              <a:avLst/>
            </a:prstGeom>
          </p:spPr>
        </p:pic>
        <p:sp>
          <p:nvSpPr>
            <p:cNvPr id="15" name="object 8">
              <a:extLst>
                <a:ext uri="{FF2B5EF4-FFF2-40B4-BE49-F238E27FC236}">
                  <a16:creationId xmlns:a16="http://schemas.microsoft.com/office/drawing/2014/main" id="{5E64CEA5-485C-4F41-B78F-44930D2F68FB}"/>
                </a:ext>
              </a:extLst>
            </p:cNvPr>
            <p:cNvSpPr/>
            <p:nvPr/>
          </p:nvSpPr>
          <p:spPr>
            <a:xfrm>
              <a:off x="1260299"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a:p>
          </p:txBody>
        </p:sp>
        <p:pic>
          <p:nvPicPr>
            <p:cNvPr id="16" name="object 9">
              <a:extLst>
                <a:ext uri="{FF2B5EF4-FFF2-40B4-BE49-F238E27FC236}">
                  <a16:creationId xmlns:a16="http://schemas.microsoft.com/office/drawing/2014/main" id="{99A6A920-421C-4750-888B-8314B5C611D6}"/>
                </a:ext>
              </a:extLst>
            </p:cNvPr>
            <p:cNvPicPr/>
            <p:nvPr/>
          </p:nvPicPr>
          <p:blipFill>
            <a:blip r:embed="rId4" cstate="print"/>
            <a:stretch>
              <a:fillRect/>
            </a:stretch>
          </p:blipFill>
          <p:spPr>
            <a:xfrm>
              <a:off x="3029534" y="2105939"/>
              <a:ext cx="1318945" cy="1319034"/>
            </a:xfrm>
            <a:prstGeom prst="rect">
              <a:avLst/>
            </a:prstGeom>
          </p:spPr>
        </p:pic>
        <p:sp>
          <p:nvSpPr>
            <p:cNvPr id="17" name="object 10">
              <a:extLst>
                <a:ext uri="{FF2B5EF4-FFF2-40B4-BE49-F238E27FC236}">
                  <a16:creationId xmlns:a16="http://schemas.microsoft.com/office/drawing/2014/main" id="{514EDF81-BF23-4EE3-8DEE-56497C794F87}"/>
                </a:ext>
              </a:extLst>
            </p:cNvPr>
            <p:cNvSpPr/>
            <p:nvPr/>
          </p:nvSpPr>
          <p:spPr>
            <a:xfrm>
              <a:off x="3057679"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a:p>
          </p:txBody>
        </p:sp>
        <p:pic>
          <p:nvPicPr>
            <p:cNvPr id="18" name="object 11">
              <a:extLst>
                <a:ext uri="{FF2B5EF4-FFF2-40B4-BE49-F238E27FC236}">
                  <a16:creationId xmlns:a16="http://schemas.microsoft.com/office/drawing/2014/main" id="{13AFF657-705D-4EEA-9A7C-279C406482C2}"/>
                </a:ext>
              </a:extLst>
            </p:cNvPr>
            <p:cNvPicPr/>
            <p:nvPr/>
          </p:nvPicPr>
          <p:blipFill>
            <a:blip r:embed="rId5" cstate="print"/>
            <a:stretch>
              <a:fillRect/>
            </a:stretch>
          </p:blipFill>
          <p:spPr>
            <a:xfrm>
              <a:off x="4826927" y="2105939"/>
              <a:ext cx="1318933" cy="1319034"/>
            </a:xfrm>
            <a:prstGeom prst="rect">
              <a:avLst/>
            </a:prstGeom>
          </p:spPr>
        </p:pic>
        <p:sp>
          <p:nvSpPr>
            <p:cNvPr id="19" name="object 12">
              <a:extLst>
                <a:ext uri="{FF2B5EF4-FFF2-40B4-BE49-F238E27FC236}">
                  <a16:creationId xmlns:a16="http://schemas.microsoft.com/office/drawing/2014/main" id="{ECE633C5-C308-4950-94E8-575B76C68AE9}"/>
                </a:ext>
              </a:extLst>
            </p:cNvPr>
            <p:cNvSpPr/>
            <p:nvPr/>
          </p:nvSpPr>
          <p:spPr>
            <a:xfrm>
              <a:off x="4855066"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dirty="0"/>
            </a:p>
          </p:txBody>
        </p:sp>
      </p:grpSp>
      <p:grpSp>
        <p:nvGrpSpPr>
          <p:cNvPr id="4" name="object 27">
            <a:extLst>
              <a:ext uri="{FF2B5EF4-FFF2-40B4-BE49-F238E27FC236}">
                <a16:creationId xmlns:a16="http://schemas.microsoft.com/office/drawing/2014/main" id="{D5E14D19-13F0-489A-9DEF-F78694A36CDF}"/>
              </a:ext>
            </a:extLst>
          </p:cNvPr>
          <p:cNvGrpSpPr/>
          <p:nvPr/>
        </p:nvGrpSpPr>
        <p:grpSpPr>
          <a:xfrm>
            <a:off x="2515447" y="155525"/>
            <a:ext cx="2648479" cy="881190"/>
            <a:chOff x="459143" y="1634452"/>
            <a:chExt cx="2365375" cy="1026160"/>
          </a:xfrm>
        </p:grpSpPr>
        <p:sp>
          <p:nvSpPr>
            <p:cNvPr id="5" name="object 28">
              <a:extLst>
                <a:ext uri="{FF2B5EF4-FFF2-40B4-BE49-F238E27FC236}">
                  <a16:creationId xmlns:a16="http://schemas.microsoft.com/office/drawing/2014/main" id="{A334626E-E80D-4E11-83F7-51ED7F688DF3}"/>
                </a:ext>
              </a:extLst>
            </p:cNvPr>
            <p:cNvSpPr/>
            <p:nvPr/>
          </p:nvSpPr>
          <p:spPr>
            <a:xfrm>
              <a:off x="459146" y="2166282"/>
              <a:ext cx="570865" cy="494030"/>
            </a:xfrm>
            <a:custGeom>
              <a:avLst/>
              <a:gdLst/>
              <a:ahLst/>
              <a:cxnLst/>
              <a:rect l="l" t="t" r="r" b="b"/>
              <a:pathLst>
                <a:path w="570865" h="494030">
                  <a:moveTo>
                    <a:pt x="570255" y="0"/>
                  </a:moveTo>
                  <a:lnTo>
                    <a:pt x="0" y="0"/>
                  </a:lnTo>
                  <a:lnTo>
                    <a:pt x="285127" y="493864"/>
                  </a:lnTo>
                  <a:lnTo>
                    <a:pt x="570255" y="0"/>
                  </a:lnTo>
                  <a:close/>
                </a:path>
              </a:pathLst>
            </a:custGeom>
            <a:solidFill>
              <a:srgbClr val="C27C25"/>
            </a:solidFill>
          </p:spPr>
          <p:txBody>
            <a:bodyPr wrap="square" lIns="0" tIns="0" rIns="0" bIns="0" rtlCol="0"/>
            <a:lstStyle/>
            <a:p>
              <a:endParaRPr/>
            </a:p>
          </p:txBody>
        </p:sp>
        <p:pic>
          <p:nvPicPr>
            <p:cNvPr id="6" name="object 29">
              <a:extLst>
                <a:ext uri="{FF2B5EF4-FFF2-40B4-BE49-F238E27FC236}">
                  <a16:creationId xmlns:a16="http://schemas.microsoft.com/office/drawing/2014/main" id="{BE0BECC1-CA2D-45DC-9598-06C55D9F76F2}"/>
                </a:ext>
              </a:extLst>
            </p:cNvPr>
            <p:cNvPicPr/>
            <p:nvPr/>
          </p:nvPicPr>
          <p:blipFill>
            <a:blip r:embed="rId6" cstate="print"/>
            <a:stretch>
              <a:fillRect/>
            </a:stretch>
          </p:blipFill>
          <p:spPr>
            <a:xfrm>
              <a:off x="459143" y="2166277"/>
              <a:ext cx="570263" cy="145097"/>
            </a:xfrm>
            <a:prstGeom prst="rect">
              <a:avLst/>
            </a:prstGeom>
          </p:spPr>
        </p:pic>
        <p:sp>
          <p:nvSpPr>
            <p:cNvPr id="7" name="object 30">
              <a:extLst>
                <a:ext uri="{FF2B5EF4-FFF2-40B4-BE49-F238E27FC236}">
                  <a16:creationId xmlns:a16="http://schemas.microsoft.com/office/drawing/2014/main" id="{78DBAA12-2CDE-4F90-BBA9-126F5542BAFA}"/>
                </a:ext>
              </a:extLst>
            </p:cNvPr>
            <p:cNvSpPr/>
            <p:nvPr/>
          </p:nvSpPr>
          <p:spPr>
            <a:xfrm>
              <a:off x="459148" y="1634452"/>
              <a:ext cx="2365375" cy="532130"/>
            </a:xfrm>
            <a:custGeom>
              <a:avLst/>
              <a:gdLst/>
              <a:ahLst/>
              <a:cxnLst/>
              <a:rect l="l" t="t" r="r" b="b"/>
              <a:pathLst>
                <a:path w="2365375" h="532130">
                  <a:moveTo>
                    <a:pt x="2365324" y="0"/>
                  </a:moveTo>
                  <a:lnTo>
                    <a:pt x="306908" y="0"/>
                  </a:lnTo>
                  <a:lnTo>
                    <a:pt x="0" y="531837"/>
                  </a:lnTo>
                  <a:lnTo>
                    <a:pt x="2058454" y="531837"/>
                  </a:lnTo>
                  <a:lnTo>
                    <a:pt x="2365324" y="0"/>
                  </a:lnTo>
                  <a:close/>
                </a:path>
              </a:pathLst>
            </a:custGeom>
            <a:solidFill>
              <a:srgbClr val="E89B31"/>
            </a:solidFill>
          </p:spPr>
          <p:txBody>
            <a:bodyPr wrap="square" lIns="0" tIns="0" rIns="0" bIns="0" rtlCol="0"/>
            <a:lstStyle/>
            <a:p>
              <a:endParaRPr/>
            </a:p>
          </p:txBody>
        </p:sp>
      </p:grpSp>
      <p:sp>
        <p:nvSpPr>
          <p:cNvPr id="8" name="مربع نص 7">
            <a:extLst>
              <a:ext uri="{FF2B5EF4-FFF2-40B4-BE49-F238E27FC236}">
                <a16:creationId xmlns:a16="http://schemas.microsoft.com/office/drawing/2014/main" id="{658A4899-C943-405E-AFFE-7BCAB965C494}"/>
              </a:ext>
            </a:extLst>
          </p:cNvPr>
          <p:cNvSpPr txBox="1"/>
          <p:nvPr/>
        </p:nvSpPr>
        <p:spPr>
          <a:xfrm>
            <a:off x="3055888" y="148093"/>
            <a:ext cx="2441064" cy="461665"/>
          </a:xfrm>
          <a:prstGeom prst="rect">
            <a:avLst/>
          </a:prstGeom>
          <a:noFill/>
        </p:spPr>
        <p:txBody>
          <a:bodyPr wrap="square" rtlCol="1">
            <a:spAutoFit/>
          </a:bodyPr>
          <a:lstStyle/>
          <a:p>
            <a:r>
              <a:rPr lang="ar-SA" sz="2400" dirty="0">
                <a:solidFill>
                  <a:srgbClr val="00A699"/>
                </a:solidFill>
              </a:rPr>
              <a:t>بناء مساكن</a:t>
            </a:r>
          </a:p>
        </p:txBody>
      </p:sp>
      <p:sp>
        <p:nvSpPr>
          <p:cNvPr id="20" name="مربع نص 19">
            <a:extLst>
              <a:ext uri="{FF2B5EF4-FFF2-40B4-BE49-F238E27FC236}">
                <a16:creationId xmlns:a16="http://schemas.microsoft.com/office/drawing/2014/main" id="{42B5A8E5-29AD-446C-810A-62161C39A516}"/>
              </a:ext>
            </a:extLst>
          </p:cNvPr>
          <p:cNvSpPr txBox="1"/>
          <p:nvPr/>
        </p:nvSpPr>
        <p:spPr>
          <a:xfrm>
            <a:off x="4868197" y="2504762"/>
            <a:ext cx="1395992" cy="523220"/>
          </a:xfrm>
          <a:prstGeom prst="rect">
            <a:avLst/>
          </a:prstGeom>
          <a:noFill/>
        </p:spPr>
        <p:txBody>
          <a:bodyPr wrap="square" rtlCol="1">
            <a:spAutoFit/>
          </a:bodyPr>
          <a:lstStyle/>
          <a:p>
            <a:r>
              <a:rPr lang="ar-SA" sz="2800" dirty="0">
                <a:solidFill>
                  <a:srgbClr val="DB902C"/>
                </a:solidFill>
              </a:rPr>
              <a:t>الإيرادات</a:t>
            </a:r>
          </a:p>
        </p:txBody>
      </p:sp>
      <p:sp>
        <p:nvSpPr>
          <p:cNvPr id="21" name="مربع نص 20">
            <a:extLst>
              <a:ext uri="{FF2B5EF4-FFF2-40B4-BE49-F238E27FC236}">
                <a16:creationId xmlns:a16="http://schemas.microsoft.com/office/drawing/2014/main" id="{8E55334E-F6B0-4F34-991B-E83A54A230B8}"/>
              </a:ext>
            </a:extLst>
          </p:cNvPr>
          <p:cNvSpPr txBox="1"/>
          <p:nvPr/>
        </p:nvSpPr>
        <p:spPr>
          <a:xfrm>
            <a:off x="3016250" y="2504762"/>
            <a:ext cx="1682932" cy="461665"/>
          </a:xfrm>
          <a:prstGeom prst="rect">
            <a:avLst/>
          </a:prstGeom>
          <a:noFill/>
        </p:spPr>
        <p:txBody>
          <a:bodyPr wrap="square" rtlCol="1">
            <a:spAutoFit/>
          </a:bodyPr>
          <a:lstStyle/>
          <a:p>
            <a:r>
              <a:rPr lang="ar-SA" sz="2400" dirty="0">
                <a:solidFill>
                  <a:srgbClr val="DB902C"/>
                </a:solidFill>
              </a:rPr>
              <a:t>المصروفات</a:t>
            </a:r>
            <a:endParaRPr lang="ar-SA" sz="2800" dirty="0">
              <a:solidFill>
                <a:srgbClr val="DB902C"/>
              </a:solidFill>
            </a:endParaRPr>
          </a:p>
        </p:txBody>
      </p:sp>
      <p:sp>
        <p:nvSpPr>
          <p:cNvPr id="22" name="مربع نص 21">
            <a:extLst>
              <a:ext uri="{FF2B5EF4-FFF2-40B4-BE49-F238E27FC236}">
                <a16:creationId xmlns:a16="http://schemas.microsoft.com/office/drawing/2014/main" id="{35A4CC4B-2E9C-423A-A37E-C58E9B2A6BE1}"/>
              </a:ext>
            </a:extLst>
          </p:cNvPr>
          <p:cNvSpPr txBox="1"/>
          <p:nvPr/>
        </p:nvSpPr>
        <p:spPr>
          <a:xfrm>
            <a:off x="1187450" y="2529025"/>
            <a:ext cx="1997729" cy="400110"/>
          </a:xfrm>
          <a:prstGeom prst="rect">
            <a:avLst/>
          </a:prstGeom>
          <a:noFill/>
        </p:spPr>
        <p:txBody>
          <a:bodyPr wrap="square" rtlCol="1">
            <a:spAutoFit/>
          </a:bodyPr>
          <a:lstStyle/>
          <a:p>
            <a:r>
              <a:rPr lang="ar-SA" sz="2000" dirty="0">
                <a:solidFill>
                  <a:srgbClr val="DB902C"/>
                </a:solidFill>
              </a:rPr>
              <a:t>عدد المستفيدين</a:t>
            </a:r>
          </a:p>
        </p:txBody>
      </p:sp>
      <p:sp>
        <p:nvSpPr>
          <p:cNvPr id="23" name="مربع نص 22">
            <a:extLst>
              <a:ext uri="{FF2B5EF4-FFF2-40B4-BE49-F238E27FC236}">
                <a16:creationId xmlns:a16="http://schemas.microsoft.com/office/drawing/2014/main" id="{0F736224-F52B-465B-8A2F-B17098E5C99D}"/>
              </a:ext>
            </a:extLst>
          </p:cNvPr>
          <p:cNvSpPr txBox="1"/>
          <p:nvPr/>
        </p:nvSpPr>
        <p:spPr>
          <a:xfrm>
            <a:off x="4689521" y="1169759"/>
            <a:ext cx="1574668" cy="369332"/>
          </a:xfrm>
          <a:prstGeom prst="rect">
            <a:avLst/>
          </a:prstGeom>
          <a:noFill/>
        </p:spPr>
        <p:txBody>
          <a:bodyPr wrap="square" rtlCol="1">
            <a:spAutoFit/>
          </a:bodyPr>
          <a:lstStyle/>
          <a:p>
            <a:r>
              <a:rPr lang="ar-SA" dirty="0"/>
              <a:t>49.000 ريال </a:t>
            </a:r>
          </a:p>
        </p:txBody>
      </p:sp>
      <p:sp>
        <p:nvSpPr>
          <p:cNvPr id="24" name="مربع نص 23">
            <a:extLst>
              <a:ext uri="{FF2B5EF4-FFF2-40B4-BE49-F238E27FC236}">
                <a16:creationId xmlns:a16="http://schemas.microsoft.com/office/drawing/2014/main" id="{0341A5A8-251F-45A2-871B-D90C726DFEF0}"/>
              </a:ext>
            </a:extLst>
          </p:cNvPr>
          <p:cNvSpPr txBox="1"/>
          <p:nvPr/>
        </p:nvSpPr>
        <p:spPr>
          <a:xfrm>
            <a:off x="2960904" y="3747432"/>
            <a:ext cx="1495498" cy="369332"/>
          </a:xfrm>
          <a:prstGeom prst="rect">
            <a:avLst/>
          </a:prstGeom>
          <a:noFill/>
        </p:spPr>
        <p:txBody>
          <a:bodyPr wrap="square" rtlCol="1">
            <a:spAutoFit/>
          </a:bodyPr>
          <a:lstStyle/>
          <a:p>
            <a:r>
              <a:rPr lang="ar-SA" dirty="0"/>
              <a:t>49.000 ريال </a:t>
            </a:r>
          </a:p>
        </p:txBody>
      </p:sp>
      <p:sp>
        <p:nvSpPr>
          <p:cNvPr id="25" name="مربع نص 24">
            <a:extLst>
              <a:ext uri="{FF2B5EF4-FFF2-40B4-BE49-F238E27FC236}">
                <a16:creationId xmlns:a16="http://schemas.microsoft.com/office/drawing/2014/main" id="{334DCEEB-15AE-4CA9-8C13-34D4D937C08E}"/>
              </a:ext>
            </a:extLst>
          </p:cNvPr>
          <p:cNvSpPr txBox="1"/>
          <p:nvPr/>
        </p:nvSpPr>
        <p:spPr>
          <a:xfrm>
            <a:off x="1410118" y="1213900"/>
            <a:ext cx="1440545" cy="369332"/>
          </a:xfrm>
          <a:prstGeom prst="rect">
            <a:avLst/>
          </a:prstGeom>
          <a:noFill/>
        </p:spPr>
        <p:txBody>
          <a:bodyPr wrap="square" rtlCol="1">
            <a:spAutoFit/>
          </a:bodyPr>
          <a:lstStyle/>
          <a:p>
            <a:r>
              <a:rPr lang="ar-SA" dirty="0"/>
              <a:t>7 مستفيد</a:t>
            </a:r>
          </a:p>
        </p:txBody>
      </p:sp>
      <p:grpSp>
        <p:nvGrpSpPr>
          <p:cNvPr id="26" name="object 3">
            <a:extLst>
              <a:ext uri="{FF2B5EF4-FFF2-40B4-BE49-F238E27FC236}">
                <a16:creationId xmlns:a16="http://schemas.microsoft.com/office/drawing/2014/main" id="{839FC0B9-3254-477A-8366-384E5E395D72}"/>
              </a:ext>
            </a:extLst>
          </p:cNvPr>
          <p:cNvGrpSpPr/>
          <p:nvPr/>
        </p:nvGrpSpPr>
        <p:grpSpPr>
          <a:xfrm>
            <a:off x="6877374" y="5"/>
            <a:ext cx="247015" cy="545465"/>
            <a:chOff x="6877374" y="5"/>
            <a:chExt cx="247015" cy="545465"/>
          </a:xfrm>
        </p:grpSpPr>
        <p:sp>
          <p:nvSpPr>
            <p:cNvPr id="27" name="object 4">
              <a:extLst>
                <a:ext uri="{FF2B5EF4-FFF2-40B4-BE49-F238E27FC236}">
                  <a16:creationId xmlns:a16="http://schemas.microsoft.com/office/drawing/2014/main" id="{BE3A6380-60C5-4B4C-9DAC-C499489AC935}"/>
                </a:ext>
              </a:extLst>
            </p:cNvPr>
            <p:cNvSpPr/>
            <p:nvPr/>
          </p:nvSpPr>
          <p:spPr>
            <a:xfrm>
              <a:off x="6877374" y="5"/>
              <a:ext cx="247015" cy="545465"/>
            </a:xfrm>
            <a:custGeom>
              <a:avLst/>
              <a:gdLst/>
              <a:ahLst/>
              <a:cxnLst/>
              <a:rect l="l" t="t" r="r" b="b"/>
              <a:pathLst>
                <a:path w="247015" h="545465">
                  <a:moveTo>
                    <a:pt x="246976" y="0"/>
                  </a:moveTo>
                  <a:lnTo>
                    <a:pt x="0" y="0"/>
                  </a:lnTo>
                  <a:lnTo>
                    <a:pt x="0" y="424395"/>
                  </a:lnTo>
                  <a:lnTo>
                    <a:pt x="9688" y="471349"/>
                  </a:lnTo>
                  <a:lnTo>
                    <a:pt x="36131" y="509701"/>
                  </a:lnTo>
                  <a:lnTo>
                    <a:pt x="75382" y="535519"/>
                  </a:lnTo>
                  <a:lnTo>
                    <a:pt x="123444" y="544982"/>
                  </a:lnTo>
                  <a:lnTo>
                    <a:pt x="171544" y="535511"/>
                  </a:lnTo>
                  <a:lnTo>
                    <a:pt x="210808" y="509677"/>
                  </a:lnTo>
                  <a:lnTo>
                    <a:pt x="237274" y="471349"/>
                  </a:lnTo>
                  <a:lnTo>
                    <a:pt x="246976" y="424395"/>
                  </a:lnTo>
                  <a:lnTo>
                    <a:pt x="246976" y="0"/>
                  </a:lnTo>
                  <a:close/>
                </a:path>
              </a:pathLst>
            </a:custGeom>
            <a:solidFill>
              <a:srgbClr val="E89B31"/>
            </a:solidFill>
          </p:spPr>
          <p:txBody>
            <a:bodyPr wrap="square" lIns="0" tIns="0" rIns="0" bIns="0" rtlCol="0"/>
            <a:lstStyle/>
            <a:p>
              <a:endParaRPr/>
            </a:p>
          </p:txBody>
        </p:sp>
        <p:pic>
          <p:nvPicPr>
            <p:cNvPr id="28" name="object 5">
              <a:extLst>
                <a:ext uri="{FF2B5EF4-FFF2-40B4-BE49-F238E27FC236}">
                  <a16:creationId xmlns:a16="http://schemas.microsoft.com/office/drawing/2014/main" id="{0648274F-0702-45C5-B46B-9C84670C6057}"/>
                </a:ext>
              </a:extLst>
            </p:cNvPr>
            <p:cNvPicPr/>
            <p:nvPr/>
          </p:nvPicPr>
          <p:blipFill>
            <a:blip r:embed="rId7" cstate="print"/>
            <a:stretch>
              <a:fillRect/>
            </a:stretch>
          </p:blipFill>
          <p:spPr>
            <a:xfrm>
              <a:off x="6899143" y="326724"/>
              <a:ext cx="201548" cy="196748"/>
            </a:xfrm>
            <a:prstGeom prst="rect">
              <a:avLst/>
            </a:prstGeom>
          </p:spPr>
        </p:pic>
      </p:grpSp>
      <p:sp>
        <p:nvSpPr>
          <p:cNvPr id="29" name="object 6">
            <a:extLst>
              <a:ext uri="{FF2B5EF4-FFF2-40B4-BE49-F238E27FC236}">
                <a16:creationId xmlns:a16="http://schemas.microsoft.com/office/drawing/2014/main" id="{BD83EF63-5552-4003-A203-F30923DE1A55}"/>
              </a:ext>
            </a:extLst>
          </p:cNvPr>
          <p:cNvSpPr txBox="1"/>
          <p:nvPr/>
        </p:nvSpPr>
        <p:spPr>
          <a:xfrm>
            <a:off x="6930467" y="335949"/>
            <a:ext cx="139065" cy="143629"/>
          </a:xfrm>
          <a:prstGeom prst="rect">
            <a:avLst/>
          </a:prstGeom>
        </p:spPr>
        <p:txBody>
          <a:bodyPr vert="horz" wrap="square" lIns="0" tIns="12700" rIns="0" bIns="0" rtlCol="0">
            <a:spAutoFit/>
          </a:bodyPr>
          <a:lstStyle/>
          <a:p>
            <a:pPr marL="12700">
              <a:lnSpc>
                <a:spcPct val="100000"/>
              </a:lnSpc>
              <a:spcBef>
                <a:spcPts val="100"/>
              </a:spcBef>
            </a:pPr>
            <a:r>
              <a:rPr lang="en-US" sz="850" b="1" spc="-25" dirty="0">
                <a:solidFill>
                  <a:srgbClr val="505457"/>
                </a:solidFill>
                <a:latin typeface="Roboto"/>
                <a:cs typeface="Roboto"/>
              </a:rPr>
              <a:t>20</a:t>
            </a:r>
            <a:endParaRPr sz="850" dirty="0">
              <a:latin typeface="Roboto"/>
              <a:cs typeface="Roboto"/>
            </a:endParaRPr>
          </a:p>
        </p:txBody>
      </p:sp>
    </p:spTree>
    <p:extLst>
      <p:ext uri="{BB962C8B-B14F-4D97-AF65-F5344CB8AC3E}">
        <p14:creationId xmlns:p14="http://schemas.microsoft.com/office/powerpoint/2010/main" val="2796247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object 2">
            <a:extLst>
              <a:ext uri="{FF2B5EF4-FFF2-40B4-BE49-F238E27FC236}">
                <a16:creationId xmlns:a16="http://schemas.microsoft.com/office/drawing/2014/main" id="{B1F72DDA-46D7-4FDC-A05B-A47301C4879B}"/>
              </a:ext>
            </a:extLst>
          </p:cNvPr>
          <p:cNvGrpSpPr/>
          <p:nvPr/>
        </p:nvGrpSpPr>
        <p:grpSpPr>
          <a:xfrm>
            <a:off x="22679" y="-10739"/>
            <a:ext cx="7556310" cy="5344739"/>
            <a:chOff x="2412" y="0"/>
            <a:chExt cx="7557580" cy="5328006"/>
          </a:xfrm>
        </p:grpSpPr>
        <p:pic>
          <p:nvPicPr>
            <p:cNvPr id="10" name="object 3">
              <a:extLst>
                <a:ext uri="{FF2B5EF4-FFF2-40B4-BE49-F238E27FC236}">
                  <a16:creationId xmlns:a16="http://schemas.microsoft.com/office/drawing/2014/main" id="{A74575FB-EC5E-47CF-8302-B20E3F16C160}"/>
                </a:ext>
              </a:extLst>
            </p:cNvPr>
            <p:cNvPicPr/>
            <p:nvPr/>
          </p:nvPicPr>
          <p:blipFill>
            <a:blip r:embed="rId2" cstate="print"/>
            <a:stretch>
              <a:fillRect/>
            </a:stretch>
          </p:blipFill>
          <p:spPr>
            <a:xfrm>
              <a:off x="2412" y="0"/>
              <a:ext cx="7557580" cy="5328006"/>
            </a:xfrm>
            <a:prstGeom prst="rect">
              <a:avLst/>
            </a:prstGeom>
          </p:spPr>
        </p:pic>
        <p:pic>
          <p:nvPicPr>
            <p:cNvPr id="14" name="object 7">
              <a:extLst>
                <a:ext uri="{FF2B5EF4-FFF2-40B4-BE49-F238E27FC236}">
                  <a16:creationId xmlns:a16="http://schemas.microsoft.com/office/drawing/2014/main" id="{131455A4-E50D-4991-BE41-03DE9B0CC4EE}"/>
                </a:ext>
              </a:extLst>
            </p:cNvPr>
            <p:cNvPicPr/>
            <p:nvPr/>
          </p:nvPicPr>
          <p:blipFill>
            <a:blip r:embed="rId3" cstate="print"/>
            <a:stretch>
              <a:fillRect/>
            </a:stretch>
          </p:blipFill>
          <p:spPr>
            <a:xfrm>
              <a:off x="1232153" y="2105939"/>
              <a:ext cx="1318945" cy="1319034"/>
            </a:xfrm>
            <a:prstGeom prst="rect">
              <a:avLst/>
            </a:prstGeom>
          </p:spPr>
        </p:pic>
        <p:sp>
          <p:nvSpPr>
            <p:cNvPr id="15" name="object 8">
              <a:extLst>
                <a:ext uri="{FF2B5EF4-FFF2-40B4-BE49-F238E27FC236}">
                  <a16:creationId xmlns:a16="http://schemas.microsoft.com/office/drawing/2014/main" id="{5E64CEA5-485C-4F41-B78F-44930D2F68FB}"/>
                </a:ext>
              </a:extLst>
            </p:cNvPr>
            <p:cNvSpPr/>
            <p:nvPr/>
          </p:nvSpPr>
          <p:spPr>
            <a:xfrm>
              <a:off x="1260299"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a:p>
          </p:txBody>
        </p:sp>
        <p:pic>
          <p:nvPicPr>
            <p:cNvPr id="16" name="object 9">
              <a:extLst>
                <a:ext uri="{FF2B5EF4-FFF2-40B4-BE49-F238E27FC236}">
                  <a16:creationId xmlns:a16="http://schemas.microsoft.com/office/drawing/2014/main" id="{99A6A920-421C-4750-888B-8314B5C611D6}"/>
                </a:ext>
              </a:extLst>
            </p:cNvPr>
            <p:cNvPicPr/>
            <p:nvPr/>
          </p:nvPicPr>
          <p:blipFill>
            <a:blip r:embed="rId4" cstate="print"/>
            <a:stretch>
              <a:fillRect/>
            </a:stretch>
          </p:blipFill>
          <p:spPr>
            <a:xfrm>
              <a:off x="3029534" y="2105939"/>
              <a:ext cx="1318945" cy="1319034"/>
            </a:xfrm>
            <a:prstGeom prst="rect">
              <a:avLst/>
            </a:prstGeom>
          </p:spPr>
        </p:pic>
        <p:sp>
          <p:nvSpPr>
            <p:cNvPr id="17" name="object 10">
              <a:extLst>
                <a:ext uri="{FF2B5EF4-FFF2-40B4-BE49-F238E27FC236}">
                  <a16:creationId xmlns:a16="http://schemas.microsoft.com/office/drawing/2014/main" id="{514EDF81-BF23-4EE3-8DEE-56497C794F87}"/>
                </a:ext>
              </a:extLst>
            </p:cNvPr>
            <p:cNvSpPr/>
            <p:nvPr/>
          </p:nvSpPr>
          <p:spPr>
            <a:xfrm>
              <a:off x="3057679"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a:p>
          </p:txBody>
        </p:sp>
        <p:pic>
          <p:nvPicPr>
            <p:cNvPr id="18" name="object 11">
              <a:extLst>
                <a:ext uri="{FF2B5EF4-FFF2-40B4-BE49-F238E27FC236}">
                  <a16:creationId xmlns:a16="http://schemas.microsoft.com/office/drawing/2014/main" id="{13AFF657-705D-4EEA-9A7C-279C406482C2}"/>
                </a:ext>
              </a:extLst>
            </p:cNvPr>
            <p:cNvPicPr/>
            <p:nvPr/>
          </p:nvPicPr>
          <p:blipFill>
            <a:blip r:embed="rId5" cstate="print"/>
            <a:stretch>
              <a:fillRect/>
            </a:stretch>
          </p:blipFill>
          <p:spPr>
            <a:xfrm>
              <a:off x="4826927" y="2105939"/>
              <a:ext cx="1318933" cy="1319034"/>
            </a:xfrm>
            <a:prstGeom prst="rect">
              <a:avLst/>
            </a:prstGeom>
          </p:spPr>
        </p:pic>
        <p:sp>
          <p:nvSpPr>
            <p:cNvPr id="19" name="object 12">
              <a:extLst>
                <a:ext uri="{FF2B5EF4-FFF2-40B4-BE49-F238E27FC236}">
                  <a16:creationId xmlns:a16="http://schemas.microsoft.com/office/drawing/2014/main" id="{ECE633C5-C308-4950-94E8-575B76C68AE9}"/>
                </a:ext>
              </a:extLst>
            </p:cNvPr>
            <p:cNvSpPr/>
            <p:nvPr/>
          </p:nvSpPr>
          <p:spPr>
            <a:xfrm>
              <a:off x="4855066"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dirty="0"/>
            </a:p>
          </p:txBody>
        </p:sp>
      </p:grpSp>
      <p:grpSp>
        <p:nvGrpSpPr>
          <p:cNvPr id="4" name="object 27">
            <a:extLst>
              <a:ext uri="{FF2B5EF4-FFF2-40B4-BE49-F238E27FC236}">
                <a16:creationId xmlns:a16="http://schemas.microsoft.com/office/drawing/2014/main" id="{D5E14D19-13F0-489A-9DEF-F78694A36CDF}"/>
              </a:ext>
            </a:extLst>
          </p:cNvPr>
          <p:cNvGrpSpPr/>
          <p:nvPr/>
        </p:nvGrpSpPr>
        <p:grpSpPr>
          <a:xfrm>
            <a:off x="2515447" y="155525"/>
            <a:ext cx="2648479" cy="881190"/>
            <a:chOff x="459143" y="1634452"/>
            <a:chExt cx="2365375" cy="1026160"/>
          </a:xfrm>
        </p:grpSpPr>
        <p:sp>
          <p:nvSpPr>
            <p:cNvPr id="5" name="object 28">
              <a:extLst>
                <a:ext uri="{FF2B5EF4-FFF2-40B4-BE49-F238E27FC236}">
                  <a16:creationId xmlns:a16="http://schemas.microsoft.com/office/drawing/2014/main" id="{A334626E-E80D-4E11-83F7-51ED7F688DF3}"/>
                </a:ext>
              </a:extLst>
            </p:cNvPr>
            <p:cNvSpPr/>
            <p:nvPr/>
          </p:nvSpPr>
          <p:spPr>
            <a:xfrm>
              <a:off x="459146" y="2166282"/>
              <a:ext cx="570865" cy="494030"/>
            </a:xfrm>
            <a:custGeom>
              <a:avLst/>
              <a:gdLst/>
              <a:ahLst/>
              <a:cxnLst/>
              <a:rect l="l" t="t" r="r" b="b"/>
              <a:pathLst>
                <a:path w="570865" h="494030">
                  <a:moveTo>
                    <a:pt x="570255" y="0"/>
                  </a:moveTo>
                  <a:lnTo>
                    <a:pt x="0" y="0"/>
                  </a:lnTo>
                  <a:lnTo>
                    <a:pt x="285127" y="493864"/>
                  </a:lnTo>
                  <a:lnTo>
                    <a:pt x="570255" y="0"/>
                  </a:lnTo>
                  <a:close/>
                </a:path>
              </a:pathLst>
            </a:custGeom>
            <a:solidFill>
              <a:srgbClr val="C27C25"/>
            </a:solidFill>
          </p:spPr>
          <p:txBody>
            <a:bodyPr wrap="square" lIns="0" tIns="0" rIns="0" bIns="0" rtlCol="0"/>
            <a:lstStyle/>
            <a:p>
              <a:endParaRPr/>
            </a:p>
          </p:txBody>
        </p:sp>
        <p:pic>
          <p:nvPicPr>
            <p:cNvPr id="6" name="object 29">
              <a:extLst>
                <a:ext uri="{FF2B5EF4-FFF2-40B4-BE49-F238E27FC236}">
                  <a16:creationId xmlns:a16="http://schemas.microsoft.com/office/drawing/2014/main" id="{BE0BECC1-CA2D-45DC-9598-06C55D9F76F2}"/>
                </a:ext>
              </a:extLst>
            </p:cNvPr>
            <p:cNvPicPr/>
            <p:nvPr/>
          </p:nvPicPr>
          <p:blipFill>
            <a:blip r:embed="rId6" cstate="print"/>
            <a:stretch>
              <a:fillRect/>
            </a:stretch>
          </p:blipFill>
          <p:spPr>
            <a:xfrm>
              <a:off x="459143" y="2166277"/>
              <a:ext cx="570263" cy="145097"/>
            </a:xfrm>
            <a:prstGeom prst="rect">
              <a:avLst/>
            </a:prstGeom>
          </p:spPr>
        </p:pic>
        <p:sp>
          <p:nvSpPr>
            <p:cNvPr id="7" name="object 30">
              <a:extLst>
                <a:ext uri="{FF2B5EF4-FFF2-40B4-BE49-F238E27FC236}">
                  <a16:creationId xmlns:a16="http://schemas.microsoft.com/office/drawing/2014/main" id="{78DBAA12-2CDE-4F90-BBA9-126F5542BAFA}"/>
                </a:ext>
              </a:extLst>
            </p:cNvPr>
            <p:cNvSpPr/>
            <p:nvPr/>
          </p:nvSpPr>
          <p:spPr>
            <a:xfrm>
              <a:off x="459148" y="1634452"/>
              <a:ext cx="2365375" cy="532130"/>
            </a:xfrm>
            <a:custGeom>
              <a:avLst/>
              <a:gdLst/>
              <a:ahLst/>
              <a:cxnLst/>
              <a:rect l="l" t="t" r="r" b="b"/>
              <a:pathLst>
                <a:path w="2365375" h="532130">
                  <a:moveTo>
                    <a:pt x="2365324" y="0"/>
                  </a:moveTo>
                  <a:lnTo>
                    <a:pt x="306908" y="0"/>
                  </a:lnTo>
                  <a:lnTo>
                    <a:pt x="0" y="531837"/>
                  </a:lnTo>
                  <a:lnTo>
                    <a:pt x="2058454" y="531837"/>
                  </a:lnTo>
                  <a:lnTo>
                    <a:pt x="2365324" y="0"/>
                  </a:lnTo>
                  <a:close/>
                </a:path>
              </a:pathLst>
            </a:custGeom>
            <a:solidFill>
              <a:srgbClr val="E89B31"/>
            </a:solidFill>
          </p:spPr>
          <p:txBody>
            <a:bodyPr wrap="square" lIns="0" tIns="0" rIns="0" bIns="0" rtlCol="0"/>
            <a:lstStyle/>
            <a:p>
              <a:endParaRPr/>
            </a:p>
          </p:txBody>
        </p:sp>
      </p:grpSp>
      <p:sp>
        <p:nvSpPr>
          <p:cNvPr id="8" name="مربع نص 7">
            <a:extLst>
              <a:ext uri="{FF2B5EF4-FFF2-40B4-BE49-F238E27FC236}">
                <a16:creationId xmlns:a16="http://schemas.microsoft.com/office/drawing/2014/main" id="{658A4899-C943-405E-AFFE-7BCAB965C494}"/>
              </a:ext>
            </a:extLst>
          </p:cNvPr>
          <p:cNvSpPr txBox="1"/>
          <p:nvPr/>
        </p:nvSpPr>
        <p:spPr>
          <a:xfrm>
            <a:off x="3119704" y="175044"/>
            <a:ext cx="2441064" cy="461665"/>
          </a:xfrm>
          <a:prstGeom prst="rect">
            <a:avLst/>
          </a:prstGeom>
          <a:noFill/>
        </p:spPr>
        <p:txBody>
          <a:bodyPr wrap="square" rtlCol="1">
            <a:spAutoFit/>
          </a:bodyPr>
          <a:lstStyle/>
          <a:p>
            <a:r>
              <a:rPr lang="ar-SA" sz="2400" dirty="0">
                <a:solidFill>
                  <a:srgbClr val="00A699"/>
                </a:solidFill>
              </a:rPr>
              <a:t>كفالة الأيتام</a:t>
            </a:r>
          </a:p>
        </p:txBody>
      </p:sp>
      <p:sp>
        <p:nvSpPr>
          <p:cNvPr id="20" name="مربع نص 19">
            <a:extLst>
              <a:ext uri="{FF2B5EF4-FFF2-40B4-BE49-F238E27FC236}">
                <a16:creationId xmlns:a16="http://schemas.microsoft.com/office/drawing/2014/main" id="{42B5A8E5-29AD-446C-810A-62161C39A516}"/>
              </a:ext>
            </a:extLst>
          </p:cNvPr>
          <p:cNvSpPr txBox="1"/>
          <p:nvPr/>
        </p:nvSpPr>
        <p:spPr>
          <a:xfrm>
            <a:off x="4868197" y="2504762"/>
            <a:ext cx="1395992" cy="523220"/>
          </a:xfrm>
          <a:prstGeom prst="rect">
            <a:avLst/>
          </a:prstGeom>
          <a:noFill/>
        </p:spPr>
        <p:txBody>
          <a:bodyPr wrap="square" rtlCol="1">
            <a:spAutoFit/>
          </a:bodyPr>
          <a:lstStyle/>
          <a:p>
            <a:r>
              <a:rPr lang="ar-SA" sz="2800" dirty="0">
                <a:solidFill>
                  <a:srgbClr val="DB902C"/>
                </a:solidFill>
              </a:rPr>
              <a:t>الإيرادات</a:t>
            </a:r>
          </a:p>
        </p:txBody>
      </p:sp>
      <p:sp>
        <p:nvSpPr>
          <p:cNvPr id="21" name="مربع نص 20">
            <a:extLst>
              <a:ext uri="{FF2B5EF4-FFF2-40B4-BE49-F238E27FC236}">
                <a16:creationId xmlns:a16="http://schemas.microsoft.com/office/drawing/2014/main" id="{8E55334E-F6B0-4F34-991B-E83A54A230B8}"/>
              </a:ext>
            </a:extLst>
          </p:cNvPr>
          <p:cNvSpPr txBox="1"/>
          <p:nvPr/>
        </p:nvSpPr>
        <p:spPr>
          <a:xfrm>
            <a:off x="3016250" y="2504762"/>
            <a:ext cx="1682932" cy="461665"/>
          </a:xfrm>
          <a:prstGeom prst="rect">
            <a:avLst/>
          </a:prstGeom>
          <a:noFill/>
        </p:spPr>
        <p:txBody>
          <a:bodyPr wrap="square" rtlCol="1">
            <a:spAutoFit/>
          </a:bodyPr>
          <a:lstStyle/>
          <a:p>
            <a:r>
              <a:rPr lang="ar-SA" sz="2400" dirty="0">
                <a:solidFill>
                  <a:srgbClr val="DB902C"/>
                </a:solidFill>
              </a:rPr>
              <a:t>المصروفات</a:t>
            </a:r>
            <a:endParaRPr lang="ar-SA" sz="2800" dirty="0">
              <a:solidFill>
                <a:srgbClr val="DB902C"/>
              </a:solidFill>
            </a:endParaRPr>
          </a:p>
        </p:txBody>
      </p:sp>
      <p:sp>
        <p:nvSpPr>
          <p:cNvPr id="22" name="مربع نص 21">
            <a:extLst>
              <a:ext uri="{FF2B5EF4-FFF2-40B4-BE49-F238E27FC236}">
                <a16:creationId xmlns:a16="http://schemas.microsoft.com/office/drawing/2014/main" id="{35A4CC4B-2E9C-423A-A37E-C58E9B2A6BE1}"/>
              </a:ext>
            </a:extLst>
          </p:cNvPr>
          <p:cNvSpPr txBox="1"/>
          <p:nvPr/>
        </p:nvSpPr>
        <p:spPr>
          <a:xfrm>
            <a:off x="1187450" y="2529025"/>
            <a:ext cx="1997729" cy="400110"/>
          </a:xfrm>
          <a:prstGeom prst="rect">
            <a:avLst/>
          </a:prstGeom>
          <a:noFill/>
        </p:spPr>
        <p:txBody>
          <a:bodyPr wrap="square" rtlCol="1">
            <a:spAutoFit/>
          </a:bodyPr>
          <a:lstStyle/>
          <a:p>
            <a:r>
              <a:rPr lang="ar-SA" sz="2000" dirty="0">
                <a:solidFill>
                  <a:srgbClr val="DB902C"/>
                </a:solidFill>
              </a:rPr>
              <a:t>عدد المستفيدين</a:t>
            </a:r>
          </a:p>
        </p:txBody>
      </p:sp>
      <p:sp>
        <p:nvSpPr>
          <p:cNvPr id="23" name="مربع نص 22">
            <a:extLst>
              <a:ext uri="{FF2B5EF4-FFF2-40B4-BE49-F238E27FC236}">
                <a16:creationId xmlns:a16="http://schemas.microsoft.com/office/drawing/2014/main" id="{4A0AD78F-2020-4A75-BDB2-0490504E6018}"/>
              </a:ext>
            </a:extLst>
          </p:cNvPr>
          <p:cNvSpPr txBox="1"/>
          <p:nvPr/>
        </p:nvSpPr>
        <p:spPr>
          <a:xfrm>
            <a:off x="4868197" y="1143000"/>
            <a:ext cx="1395992" cy="369332"/>
          </a:xfrm>
          <a:prstGeom prst="rect">
            <a:avLst/>
          </a:prstGeom>
          <a:noFill/>
        </p:spPr>
        <p:txBody>
          <a:bodyPr wrap="square" rtlCol="1">
            <a:spAutoFit/>
          </a:bodyPr>
          <a:lstStyle/>
          <a:p>
            <a:r>
              <a:rPr lang="ar-SA" sz="1400" dirty="0"/>
              <a:t>1.580.548</a:t>
            </a:r>
            <a:r>
              <a:rPr lang="ar-SA" dirty="0"/>
              <a:t> ريال </a:t>
            </a:r>
          </a:p>
        </p:txBody>
      </p:sp>
      <p:sp>
        <p:nvSpPr>
          <p:cNvPr id="24" name="مربع نص 23">
            <a:extLst>
              <a:ext uri="{FF2B5EF4-FFF2-40B4-BE49-F238E27FC236}">
                <a16:creationId xmlns:a16="http://schemas.microsoft.com/office/drawing/2014/main" id="{7A681015-F518-4042-89E4-2F74F6E1B931}"/>
              </a:ext>
            </a:extLst>
          </p:cNvPr>
          <p:cNvSpPr txBox="1"/>
          <p:nvPr/>
        </p:nvSpPr>
        <p:spPr>
          <a:xfrm>
            <a:off x="3016251" y="3628017"/>
            <a:ext cx="1382610" cy="369332"/>
          </a:xfrm>
          <a:prstGeom prst="rect">
            <a:avLst/>
          </a:prstGeom>
          <a:noFill/>
        </p:spPr>
        <p:txBody>
          <a:bodyPr wrap="square" rtlCol="1">
            <a:spAutoFit/>
          </a:bodyPr>
          <a:lstStyle/>
          <a:p>
            <a:r>
              <a:rPr lang="ar-SA" sz="1600" dirty="0"/>
              <a:t>251.800</a:t>
            </a:r>
            <a:r>
              <a:rPr lang="ar-SA" dirty="0"/>
              <a:t> ريال </a:t>
            </a:r>
          </a:p>
        </p:txBody>
      </p:sp>
      <p:sp>
        <p:nvSpPr>
          <p:cNvPr id="25" name="مربع نص 24">
            <a:extLst>
              <a:ext uri="{FF2B5EF4-FFF2-40B4-BE49-F238E27FC236}">
                <a16:creationId xmlns:a16="http://schemas.microsoft.com/office/drawing/2014/main" id="{570D9F95-A0D8-4E9D-AB8D-BFC67D0CAAB0}"/>
              </a:ext>
            </a:extLst>
          </p:cNvPr>
          <p:cNvSpPr txBox="1"/>
          <p:nvPr/>
        </p:nvSpPr>
        <p:spPr>
          <a:xfrm>
            <a:off x="1312812" y="1094336"/>
            <a:ext cx="1395992" cy="369332"/>
          </a:xfrm>
          <a:prstGeom prst="rect">
            <a:avLst/>
          </a:prstGeom>
          <a:noFill/>
        </p:spPr>
        <p:txBody>
          <a:bodyPr wrap="square" rtlCol="1">
            <a:spAutoFit/>
          </a:bodyPr>
          <a:lstStyle/>
          <a:p>
            <a:r>
              <a:rPr lang="ar-SA" dirty="0"/>
              <a:t>240 مستفيد </a:t>
            </a:r>
          </a:p>
        </p:txBody>
      </p:sp>
      <p:grpSp>
        <p:nvGrpSpPr>
          <p:cNvPr id="26" name="object 3">
            <a:extLst>
              <a:ext uri="{FF2B5EF4-FFF2-40B4-BE49-F238E27FC236}">
                <a16:creationId xmlns:a16="http://schemas.microsoft.com/office/drawing/2014/main" id="{EF6F4A3A-065F-4468-9899-D2A1F5355F8E}"/>
              </a:ext>
            </a:extLst>
          </p:cNvPr>
          <p:cNvGrpSpPr/>
          <p:nvPr/>
        </p:nvGrpSpPr>
        <p:grpSpPr>
          <a:xfrm>
            <a:off x="6877374" y="5"/>
            <a:ext cx="247015" cy="545465"/>
            <a:chOff x="6877374" y="5"/>
            <a:chExt cx="247015" cy="545465"/>
          </a:xfrm>
        </p:grpSpPr>
        <p:sp>
          <p:nvSpPr>
            <p:cNvPr id="27" name="object 4">
              <a:extLst>
                <a:ext uri="{FF2B5EF4-FFF2-40B4-BE49-F238E27FC236}">
                  <a16:creationId xmlns:a16="http://schemas.microsoft.com/office/drawing/2014/main" id="{6142BB57-9455-4434-9FD4-9D8A298E1B9F}"/>
                </a:ext>
              </a:extLst>
            </p:cNvPr>
            <p:cNvSpPr/>
            <p:nvPr/>
          </p:nvSpPr>
          <p:spPr>
            <a:xfrm>
              <a:off x="6877374" y="5"/>
              <a:ext cx="247015" cy="545465"/>
            </a:xfrm>
            <a:custGeom>
              <a:avLst/>
              <a:gdLst/>
              <a:ahLst/>
              <a:cxnLst/>
              <a:rect l="l" t="t" r="r" b="b"/>
              <a:pathLst>
                <a:path w="247015" h="545465">
                  <a:moveTo>
                    <a:pt x="246976" y="0"/>
                  </a:moveTo>
                  <a:lnTo>
                    <a:pt x="0" y="0"/>
                  </a:lnTo>
                  <a:lnTo>
                    <a:pt x="0" y="424395"/>
                  </a:lnTo>
                  <a:lnTo>
                    <a:pt x="9688" y="471349"/>
                  </a:lnTo>
                  <a:lnTo>
                    <a:pt x="36131" y="509701"/>
                  </a:lnTo>
                  <a:lnTo>
                    <a:pt x="75382" y="535519"/>
                  </a:lnTo>
                  <a:lnTo>
                    <a:pt x="123444" y="544982"/>
                  </a:lnTo>
                  <a:lnTo>
                    <a:pt x="171544" y="535511"/>
                  </a:lnTo>
                  <a:lnTo>
                    <a:pt x="210808" y="509677"/>
                  </a:lnTo>
                  <a:lnTo>
                    <a:pt x="237274" y="471349"/>
                  </a:lnTo>
                  <a:lnTo>
                    <a:pt x="246976" y="424395"/>
                  </a:lnTo>
                  <a:lnTo>
                    <a:pt x="246976" y="0"/>
                  </a:lnTo>
                  <a:close/>
                </a:path>
              </a:pathLst>
            </a:custGeom>
            <a:solidFill>
              <a:srgbClr val="E89B31"/>
            </a:solidFill>
          </p:spPr>
          <p:txBody>
            <a:bodyPr wrap="square" lIns="0" tIns="0" rIns="0" bIns="0" rtlCol="0"/>
            <a:lstStyle/>
            <a:p>
              <a:endParaRPr/>
            </a:p>
          </p:txBody>
        </p:sp>
        <p:pic>
          <p:nvPicPr>
            <p:cNvPr id="28" name="object 5">
              <a:extLst>
                <a:ext uri="{FF2B5EF4-FFF2-40B4-BE49-F238E27FC236}">
                  <a16:creationId xmlns:a16="http://schemas.microsoft.com/office/drawing/2014/main" id="{32AA4750-2064-4685-BE4E-B792AD9A8A59}"/>
                </a:ext>
              </a:extLst>
            </p:cNvPr>
            <p:cNvPicPr/>
            <p:nvPr/>
          </p:nvPicPr>
          <p:blipFill>
            <a:blip r:embed="rId7" cstate="print"/>
            <a:stretch>
              <a:fillRect/>
            </a:stretch>
          </p:blipFill>
          <p:spPr>
            <a:xfrm>
              <a:off x="6899143" y="326724"/>
              <a:ext cx="201548" cy="196748"/>
            </a:xfrm>
            <a:prstGeom prst="rect">
              <a:avLst/>
            </a:prstGeom>
          </p:spPr>
        </p:pic>
      </p:grpSp>
      <p:sp>
        <p:nvSpPr>
          <p:cNvPr id="29" name="object 6">
            <a:extLst>
              <a:ext uri="{FF2B5EF4-FFF2-40B4-BE49-F238E27FC236}">
                <a16:creationId xmlns:a16="http://schemas.microsoft.com/office/drawing/2014/main" id="{7B3B0B25-957D-4C85-8FDC-28694E09E771}"/>
              </a:ext>
            </a:extLst>
          </p:cNvPr>
          <p:cNvSpPr txBox="1"/>
          <p:nvPr/>
        </p:nvSpPr>
        <p:spPr>
          <a:xfrm>
            <a:off x="6930467" y="335949"/>
            <a:ext cx="139065" cy="143629"/>
          </a:xfrm>
          <a:prstGeom prst="rect">
            <a:avLst/>
          </a:prstGeom>
        </p:spPr>
        <p:txBody>
          <a:bodyPr vert="horz" wrap="square" lIns="0" tIns="12700" rIns="0" bIns="0" rtlCol="0">
            <a:spAutoFit/>
          </a:bodyPr>
          <a:lstStyle/>
          <a:p>
            <a:pPr marL="12700">
              <a:lnSpc>
                <a:spcPct val="100000"/>
              </a:lnSpc>
              <a:spcBef>
                <a:spcPts val="100"/>
              </a:spcBef>
            </a:pPr>
            <a:r>
              <a:rPr lang="en-US" sz="850" b="1" spc="-25" dirty="0">
                <a:solidFill>
                  <a:srgbClr val="505457"/>
                </a:solidFill>
                <a:latin typeface="Roboto"/>
                <a:cs typeface="Roboto"/>
              </a:rPr>
              <a:t>21</a:t>
            </a:r>
            <a:endParaRPr sz="850" dirty="0">
              <a:latin typeface="Roboto"/>
              <a:cs typeface="Roboto"/>
            </a:endParaRPr>
          </a:p>
        </p:txBody>
      </p:sp>
    </p:spTree>
    <p:extLst>
      <p:ext uri="{BB962C8B-B14F-4D97-AF65-F5344CB8AC3E}">
        <p14:creationId xmlns:p14="http://schemas.microsoft.com/office/powerpoint/2010/main" val="3928358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object 2">
            <a:extLst>
              <a:ext uri="{FF2B5EF4-FFF2-40B4-BE49-F238E27FC236}">
                <a16:creationId xmlns:a16="http://schemas.microsoft.com/office/drawing/2014/main" id="{B1F72DDA-46D7-4FDC-A05B-A47301C4879B}"/>
              </a:ext>
            </a:extLst>
          </p:cNvPr>
          <p:cNvGrpSpPr/>
          <p:nvPr/>
        </p:nvGrpSpPr>
        <p:grpSpPr>
          <a:xfrm>
            <a:off x="34515" y="27487"/>
            <a:ext cx="7556310" cy="5344739"/>
            <a:chOff x="2412" y="0"/>
            <a:chExt cx="7557580" cy="5328006"/>
          </a:xfrm>
        </p:grpSpPr>
        <p:pic>
          <p:nvPicPr>
            <p:cNvPr id="10" name="object 3">
              <a:extLst>
                <a:ext uri="{FF2B5EF4-FFF2-40B4-BE49-F238E27FC236}">
                  <a16:creationId xmlns:a16="http://schemas.microsoft.com/office/drawing/2014/main" id="{A74575FB-EC5E-47CF-8302-B20E3F16C160}"/>
                </a:ext>
              </a:extLst>
            </p:cNvPr>
            <p:cNvPicPr/>
            <p:nvPr/>
          </p:nvPicPr>
          <p:blipFill>
            <a:blip r:embed="rId2" cstate="print"/>
            <a:stretch>
              <a:fillRect/>
            </a:stretch>
          </p:blipFill>
          <p:spPr>
            <a:xfrm>
              <a:off x="2412" y="0"/>
              <a:ext cx="7557580" cy="5328006"/>
            </a:xfrm>
            <a:prstGeom prst="rect">
              <a:avLst/>
            </a:prstGeom>
          </p:spPr>
        </p:pic>
        <p:pic>
          <p:nvPicPr>
            <p:cNvPr id="14" name="object 7">
              <a:extLst>
                <a:ext uri="{FF2B5EF4-FFF2-40B4-BE49-F238E27FC236}">
                  <a16:creationId xmlns:a16="http://schemas.microsoft.com/office/drawing/2014/main" id="{131455A4-E50D-4991-BE41-03DE9B0CC4EE}"/>
                </a:ext>
              </a:extLst>
            </p:cNvPr>
            <p:cNvPicPr/>
            <p:nvPr/>
          </p:nvPicPr>
          <p:blipFill>
            <a:blip r:embed="rId3" cstate="print"/>
            <a:stretch>
              <a:fillRect/>
            </a:stretch>
          </p:blipFill>
          <p:spPr>
            <a:xfrm>
              <a:off x="1232153" y="2105939"/>
              <a:ext cx="1318945" cy="1319034"/>
            </a:xfrm>
            <a:prstGeom prst="rect">
              <a:avLst/>
            </a:prstGeom>
          </p:spPr>
        </p:pic>
        <p:sp>
          <p:nvSpPr>
            <p:cNvPr id="15" name="object 8">
              <a:extLst>
                <a:ext uri="{FF2B5EF4-FFF2-40B4-BE49-F238E27FC236}">
                  <a16:creationId xmlns:a16="http://schemas.microsoft.com/office/drawing/2014/main" id="{5E64CEA5-485C-4F41-B78F-44930D2F68FB}"/>
                </a:ext>
              </a:extLst>
            </p:cNvPr>
            <p:cNvSpPr/>
            <p:nvPr/>
          </p:nvSpPr>
          <p:spPr>
            <a:xfrm>
              <a:off x="1260299"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a:p>
          </p:txBody>
        </p:sp>
        <p:pic>
          <p:nvPicPr>
            <p:cNvPr id="16" name="object 9">
              <a:extLst>
                <a:ext uri="{FF2B5EF4-FFF2-40B4-BE49-F238E27FC236}">
                  <a16:creationId xmlns:a16="http://schemas.microsoft.com/office/drawing/2014/main" id="{99A6A920-421C-4750-888B-8314B5C611D6}"/>
                </a:ext>
              </a:extLst>
            </p:cNvPr>
            <p:cNvPicPr/>
            <p:nvPr/>
          </p:nvPicPr>
          <p:blipFill>
            <a:blip r:embed="rId4" cstate="print"/>
            <a:stretch>
              <a:fillRect/>
            </a:stretch>
          </p:blipFill>
          <p:spPr>
            <a:xfrm>
              <a:off x="3029534" y="2105939"/>
              <a:ext cx="1318945" cy="1319034"/>
            </a:xfrm>
            <a:prstGeom prst="rect">
              <a:avLst/>
            </a:prstGeom>
          </p:spPr>
        </p:pic>
        <p:sp>
          <p:nvSpPr>
            <p:cNvPr id="17" name="object 10">
              <a:extLst>
                <a:ext uri="{FF2B5EF4-FFF2-40B4-BE49-F238E27FC236}">
                  <a16:creationId xmlns:a16="http://schemas.microsoft.com/office/drawing/2014/main" id="{514EDF81-BF23-4EE3-8DEE-56497C794F87}"/>
                </a:ext>
              </a:extLst>
            </p:cNvPr>
            <p:cNvSpPr/>
            <p:nvPr/>
          </p:nvSpPr>
          <p:spPr>
            <a:xfrm>
              <a:off x="3057679"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a:p>
          </p:txBody>
        </p:sp>
        <p:pic>
          <p:nvPicPr>
            <p:cNvPr id="18" name="object 11">
              <a:extLst>
                <a:ext uri="{FF2B5EF4-FFF2-40B4-BE49-F238E27FC236}">
                  <a16:creationId xmlns:a16="http://schemas.microsoft.com/office/drawing/2014/main" id="{13AFF657-705D-4EEA-9A7C-279C406482C2}"/>
                </a:ext>
              </a:extLst>
            </p:cNvPr>
            <p:cNvPicPr/>
            <p:nvPr/>
          </p:nvPicPr>
          <p:blipFill>
            <a:blip r:embed="rId5" cstate="print"/>
            <a:stretch>
              <a:fillRect/>
            </a:stretch>
          </p:blipFill>
          <p:spPr>
            <a:xfrm>
              <a:off x="4826927" y="2105939"/>
              <a:ext cx="1318933" cy="1319034"/>
            </a:xfrm>
            <a:prstGeom prst="rect">
              <a:avLst/>
            </a:prstGeom>
          </p:spPr>
        </p:pic>
        <p:sp>
          <p:nvSpPr>
            <p:cNvPr id="19" name="object 12">
              <a:extLst>
                <a:ext uri="{FF2B5EF4-FFF2-40B4-BE49-F238E27FC236}">
                  <a16:creationId xmlns:a16="http://schemas.microsoft.com/office/drawing/2014/main" id="{ECE633C5-C308-4950-94E8-575B76C68AE9}"/>
                </a:ext>
              </a:extLst>
            </p:cNvPr>
            <p:cNvSpPr/>
            <p:nvPr/>
          </p:nvSpPr>
          <p:spPr>
            <a:xfrm>
              <a:off x="4855066"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dirty="0"/>
            </a:p>
          </p:txBody>
        </p:sp>
      </p:grpSp>
      <p:grpSp>
        <p:nvGrpSpPr>
          <p:cNvPr id="4" name="object 27">
            <a:extLst>
              <a:ext uri="{FF2B5EF4-FFF2-40B4-BE49-F238E27FC236}">
                <a16:creationId xmlns:a16="http://schemas.microsoft.com/office/drawing/2014/main" id="{D5E14D19-13F0-489A-9DEF-F78694A36CDF}"/>
              </a:ext>
            </a:extLst>
          </p:cNvPr>
          <p:cNvGrpSpPr/>
          <p:nvPr/>
        </p:nvGrpSpPr>
        <p:grpSpPr>
          <a:xfrm>
            <a:off x="2515447" y="155525"/>
            <a:ext cx="2648479" cy="881190"/>
            <a:chOff x="459143" y="1634452"/>
            <a:chExt cx="2365375" cy="1026160"/>
          </a:xfrm>
        </p:grpSpPr>
        <p:sp>
          <p:nvSpPr>
            <p:cNvPr id="5" name="object 28">
              <a:extLst>
                <a:ext uri="{FF2B5EF4-FFF2-40B4-BE49-F238E27FC236}">
                  <a16:creationId xmlns:a16="http://schemas.microsoft.com/office/drawing/2014/main" id="{A334626E-E80D-4E11-83F7-51ED7F688DF3}"/>
                </a:ext>
              </a:extLst>
            </p:cNvPr>
            <p:cNvSpPr/>
            <p:nvPr/>
          </p:nvSpPr>
          <p:spPr>
            <a:xfrm>
              <a:off x="459146" y="2166282"/>
              <a:ext cx="570865" cy="494030"/>
            </a:xfrm>
            <a:custGeom>
              <a:avLst/>
              <a:gdLst/>
              <a:ahLst/>
              <a:cxnLst/>
              <a:rect l="l" t="t" r="r" b="b"/>
              <a:pathLst>
                <a:path w="570865" h="494030">
                  <a:moveTo>
                    <a:pt x="570255" y="0"/>
                  </a:moveTo>
                  <a:lnTo>
                    <a:pt x="0" y="0"/>
                  </a:lnTo>
                  <a:lnTo>
                    <a:pt x="285127" y="493864"/>
                  </a:lnTo>
                  <a:lnTo>
                    <a:pt x="570255" y="0"/>
                  </a:lnTo>
                  <a:close/>
                </a:path>
              </a:pathLst>
            </a:custGeom>
            <a:solidFill>
              <a:srgbClr val="C27C25"/>
            </a:solidFill>
          </p:spPr>
          <p:txBody>
            <a:bodyPr wrap="square" lIns="0" tIns="0" rIns="0" bIns="0" rtlCol="0"/>
            <a:lstStyle/>
            <a:p>
              <a:endParaRPr/>
            </a:p>
          </p:txBody>
        </p:sp>
        <p:pic>
          <p:nvPicPr>
            <p:cNvPr id="6" name="object 29">
              <a:extLst>
                <a:ext uri="{FF2B5EF4-FFF2-40B4-BE49-F238E27FC236}">
                  <a16:creationId xmlns:a16="http://schemas.microsoft.com/office/drawing/2014/main" id="{BE0BECC1-CA2D-45DC-9598-06C55D9F76F2}"/>
                </a:ext>
              </a:extLst>
            </p:cNvPr>
            <p:cNvPicPr/>
            <p:nvPr/>
          </p:nvPicPr>
          <p:blipFill>
            <a:blip r:embed="rId6" cstate="print"/>
            <a:stretch>
              <a:fillRect/>
            </a:stretch>
          </p:blipFill>
          <p:spPr>
            <a:xfrm>
              <a:off x="459143" y="2166277"/>
              <a:ext cx="570263" cy="145097"/>
            </a:xfrm>
            <a:prstGeom prst="rect">
              <a:avLst/>
            </a:prstGeom>
          </p:spPr>
        </p:pic>
        <p:sp>
          <p:nvSpPr>
            <p:cNvPr id="7" name="object 30">
              <a:extLst>
                <a:ext uri="{FF2B5EF4-FFF2-40B4-BE49-F238E27FC236}">
                  <a16:creationId xmlns:a16="http://schemas.microsoft.com/office/drawing/2014/main" id="{78DBAA12-2CDE-4F90-BBA9-126F5542BAFA}"/>
                </a:ext>
              </a:extLst>
            </p:cNvPr>
            <p:cNvSpPr/>
            <p:nvPr/>
          </p:nvSpPr>
          <p:spPr>
            <a:xfrm>
              <a:off x="459148" y="1634452"/>
              <a:ext cx="2365375" cy="532130"/>
            </a:xfrm>
            <a:custGeom>
              <a:avLst/>
              <a:gdLst/>
              <a:ahLst/>
              <a:cxnLst/>
              <a:rect l="l" t="t" r="r" b="b"/>
              <a:pathLst>
                <a:path w="2365375" h="532130">
                  <a:moveTo>
                    <a:pt x="2365324" y="0"/>
                  </a:moveTo>
                  <a:lnTo>
                    <a:pt x="306908" y="0"/>
                  </a:lnTo>
                  <a:lnTo>
                    <a:pt x="0" y="531837"/>
                  </a:lnTo>
                  <a:lnTo>
                    <a:pt x="2058454" y="531837"/>
                  </a:lnTo>
                  <a:lnTo>
                    <a:pt x="2365324" y="0"/>
                  </a:lnTo>
                  <a:close/>
                </a:path>
              </a:pathLst>
            </a:custGeom>
            <a:solidFill>
              <a:srgbClr val="E89B31"/>
            </a:solidFill>
          </p:spPr>
          <p:txBody>
            <a:bodyPr wrap="square" lIns="0" tIns="0" rIns="0" bIns="0" rtlCol="0"/>
            <a:lstStyle/>
            <a:p>
              <a:endParaRPr/>
            </a:p>
          </p:txBody>
        </p:sp>
      </p:grpSp>
      <p:sp>
        <p:nvSpPr>
          <p:cNvPr id="8" name="مربع نص 7">
            <a:extLst>
              <a:ext uri="{FF2B5EF4-FFF2-40B4-BE49-F238E27FC236}">
                <a16:creationId xmlns:a16="http://schemas.microsoft.com/office/drawing/2014/main" id="{658A4899-C943-405E-AFFE-7BCAB965C494}"/>
              </a:ext>
            </a:extLst>
          </p:cNvPr>
          <p:cNvSpPr txBox="1"/>
          <p:nvPr/>
        </p:nvSpPr>
        <p:spPr>
          <a:xfrm>
            <a:off x="2787650" y="174815"/>
            <a:ext cx="2648478" cy="400110"/>
          </a:xfrm>
          <a:prstGeom prst="rect">
            <a:avLst/>
          </a:prstGeom>
          <a:noFill/>
        </p:spPr>
        <p:txBody>
          <a:bodyPr wrap="square" rtlCol="1">
            <a:spAutoFit/>
          </a:bodyPr>
          <a:lstStyle/>
          <a:p>
            <a:r>
              <a:rPr lang="ar-SA" sz="2000" dirty="0">
                <a:solidFill>
                  <a:srgbClr val="00A699"/>
                </a:solidFill>
              </a:rPr>
              <a:t>كفالة الارامل والمطلقات</a:t>
            </a:r>
          </a:p>
        </p:txBody>
      </p:sp>
      <p:sp>
        <p:nvSpPr>
          <p:cNvPr id="20" name="مربع نص 19">
            <a:extLst>
              <a:ext uri="{FF2B5EF4-FFF2-40B4-BE49-F238E27FC236}">
                <a16:creationId xmlns:a16="http://schemas.microsoft.com/office/drawing/2014/main" id="{42B5A8E5-29AD-446C-810A-62161C39A516}"/>
              </a:ext>
            </a:extLst>
          </p:cNvPr>
          <p:cNvSpPr txBox="1"/>
          <p:nvPr/>
        </p:nvSpPr>
        <p:spPr>
          <a:xfrm>
            <a:off x="4868197" y="2504762"/>
            <a:ext cx="1395992" cy="523220"/>
          </a:xfrm>
          <a:prstGeom prst="rect">
            <a:avLst/>
          </a:prstGeom>
          <a:noFill/>
        </p:spPr>
        <p:txBody>
          <a:bodyPr wrap="square" rtlCol="1">
            <a:spAutoFit/>
          </a:bodyPr>
          <a:lstStyle/>
          <a:p>
            <a:r>
              <a:rPr lang="ar-SA" sz="2800" dirty="0">
                <a:solidFill>
                  <a:srgbClr val="DB902C"/>
                </a:solidFill>
              </a:rPr>
              <a:t>الإيرادات</a:t>
            </a:r>
          </a:p>
        </p:txBody>
      </p:sp>
      <p:sp>
        <p:nvSpPr>
          <p:cNvPr id="21" name="مربع نص 20">
            <a:extLst>
              <a:ext uri="{FF2B5EF4-FFF2-40B4-BE49-F238E27FC236}">
                <a16:creationId xmlns:a16="http://schemas.microsoft.com/office/drawing/2014/main" id="{8E55334E-F6B0-4F34-991B-E83A54A230B8}"/>
              </a:ext>
            </a:extLst>
          </p:cNvPr>
          <p:cNvSpPr txBox="1"/>
          <p:nvPr/>
        </p:nvSpPr>
        <p:spPr>
          <a:xfrm>
            <a:off x="3016250" y="2504762"/>
            <a:ext cx="1682932" cy="461665"/>
          </a:xfrm>
          <a:prstGeom prst="rect">
            <a:avLst/>
          </a:prstGeom>
          <a:noFill/>
        </p:spPr>
        <p:txBody>
          <a:bodyPr wrap="square" rtlCol="1">
            <a:spAutoFit/>
          </a:bodyPr>
          <a:lstStyle/>
          <a:p>
            <a:r>
              <a:rPr lang="ar-SA" sz="2400" dirty="0">
                <a:solidFill>
                  <a:srgbClr val="DB902C"/>
                </a:solidFill>
              </a:rPr>
              <a:t>المصروفات</a:t>
            </a:r>
            <a:endParaRPr lang="ar-SA" sz="2800" dirty="0">
              <a:solidFill>
                <a:srgbClr val="DB902C"/>
              </a:solidFill>
            </a:endParaRPr>
          </a:p>
        </p:txBody>
      </p:sp>
      <p:sp>
        <p:nvSpPr>
          <p:cNvPr id="22" name="مربع نص 21">
            <a:extLst>
              <a:ext uri="{FF2B5EF4-FFF2-40B4-BE49-F238E27FC236}">
                <a16:creationId xmlns:a16="http://schemas.microsoft.com/office/drawing/2014/main" id="{35A4CC4B-2E9C-423A-A37E-C58E9B2A6BE1}"/>
              </a:ext>
            </a:extLst>
          </p:cNvPr>
          <p:cNvSpPr txBox="1"/>
          <p:nvPr/>
        </p:nvSpPr>
        <p:spPr>
          <a:xfrm>
            <a:off x="1187450" y="2529025"/>
            <a:ext cx="1997729" cy="400110"/>
          </a:xfrm>
          <a:prstGeom prst="rect">
            <a:avLst/>
          </a:prstGeom>
          <a:noFill/>
        </p:spPr>
        <p:txBody>
          <a:bodyPr wrap="square" rtlCol="1">
            <a:spAutoFit/>
          </a:bodyPr>
          <a:lstStyle/>
          <a:p>
            <a:r>
              <a:rPr lang="ar-SA" sz="2000" dirty="0">
                <a:solidFill>
                  <a:srgbClr val="DB902C"/>
                </a:solidFill>
              </a:rPr>
              <a:t>عدد المستفيدين</a:t>
            </a:r>
          </a:p>
        </p:txBody>
      </p:sp>
      <p:sp>
        <p:nvSpPr>
          <p:cNvPr id="23" name="مربع نص 22">
            <a:extLst>
              <a:ext uri="{FF2B5EF4-FFF2-40B4-BE49-F238E27FC236}">
                <a16:creationId xmlns:a16="http://schemas.microsoft.com/office/drawing/2014/main" id="{61B852E6-D0FB-42B8-9F31-50FD524F0668}"/>
              </a:ext>
            </a:extLst>
          </p:cNvPr>
          <p:cNvSpPr txBox="1"/>
          <p:nvPr/>
        </p:nvSpPr>
        <p:spPr>
          <a:xfrm>
            <a:off x="4868197" y="1143000"/>
            <a:ext cx="1395992" cy="369332"/>
          </a:xfrm>
          <a:prstGeom prst="rect">
            <a:avLst/>
          </a:prstGeom>
          <a:noFill/>
        </p:spPr>
        <p:txBody>
          <a:bodyPr wrap="square" rtlCol="1">
            <a:spAutoFit/>
          </a:bodyPr>
          <a:lstStyle/>
          <a:p>
            <a:r>
              <a:rPr lang="ar-SA" dirty="0"/>
              <a:t>308000 ريال </a:t>
            </a:r>
          </a:p>
        </p:txBody>
      </p:sp>
      <p:sp>
        <p:nvSpPr>
          <p:cNvPr id="24" name="مربع نص 23">
            <a:extLst>
              <a:ext uri="{FF2B5EF4-FFF2-40B4-BE49-F238E27FC236}">
                <a16:creationId xmlns:a16="http://schemas.microsoft.com/office/drawing/2014/main" id="{ED396E5F-9757-4D9D-B5B9-1FE2FD33DBD0}"/>
              </a:ext>
            </a:extLst>
          </p:cNvPr>
          <p:cNvSpPr txBox="1"/>
          <p:nvPr/>
        </p:nvSpPr>
        <p:spPr>
          <a:xfrm>
            <a:off x="3110626" y="3667536"/>
            <a:ext cx="1196053" cy="369332"/>
          </a:xfrm>
          <a:prstGeom prst="rect">
            <a:avLst/>
          </a:prstGeom>
          <a:noFill/>
        </p:spPr>
        <p:txBody>
          <a:bodyPr wrap="square" rtlCol="1">
            <a:spAutoFit/>
          </a:bodyPr>
          <a:lstStyle/>
          <a:p>
            <a:r>
              <a:rPr lang="ar-SA" dirty="0"/>
              <a:t>77000 ريال </a:t>
            </a:r>
          </a:p>
        </p:txBody>
      </p:sp>
      <p:sp>
        <p:nvSpPr>
          <p:cNvPr id="25" name="مربع نص 24">
            <a:extLst>
              <a:ext uri="{FF2B5EF4-FFF2-40B4-BE49-F238E27FC236}">
                <a16:creationId xmlns:a16="http://schemas.microsoft.com/office/drawing/2014/main" id="{64D50BE3-1905-4A2B-8CFE-A740CE740116}"/>
              </a:ext>
            </a:extLst>
          </p:cNvPr>
          <p:cNvSpPr txBox="1"/>
          <p:nvPr/>
        </p:nvSpPr>
        <p:spPr>
          <a:xfrm>
            <a:off x="1351666" y="1292821"/>
            <a:ext cx="1196053" cy="369332"/>
          </a:xfrm>
          <a:prstGeom prst="rect">
            <a:avLst/>
          </a:prstGeom>
          <a:noFill/>
        </p:spPr>
        <p:txBody>
          <a:bodyPr wrap="square" rtlCol="1">
            <a:spAutoFit/>
          </a:bodyPr>
          <a:lstStyle/>
          <a:p>
            <a:r>
              <a:rPr lang="ar-SA" dirty="0"/>
              <a:t>624 مستفيد</a:t>
            </a:r>
          </a:p>
        </p:txBody>
      </p:sp>
      <p:grpSp>
        <p:nvGrpSpPr>
          <p:cNvPr id="26" name="object 3">
            <a:extLst>
              <a:ext uri="{FF2B5EF4-FFF2-40B4-BE49-F238E27FC236}">
                <a16:creationId xmlns:a16="http://schemas.microsoft.com/office/drawing/2014/main" id="{A4681B78-6C1B-4B94-80F8-3133EA1ADA50}"/>
              </a:ext>
            </a:extLst>
          </p:cNvPr>
          <p:cNvGrpSpPr/>
          <p:nvPr/>
        </p:nvGrpSpPr>
        <p:grpSpPr>
          <a:xfrm>
            <a:off x="6877374" y="5"/>
            <a:ext cx="247015" cy="545465"/>
            <a:chOff x="6877374" y="5"/>
            <a:chExt cx="247015" cy="545465"/>
          </a:xfrm>
        </p:grpSpPr>
        <p:sp>
          <p:nvSpPr>
            <p:cNvPr id="27" name="object 4">
              <a:extLst>
                <a:ext uri="{FF2B5EF4-FFF2-40B4-BE49-F238E27FC236}">
                  <a16:creationId xmlns:a16="http://schemas.microsoft.com/office/drawing/2014/main" id="{9FE9F4EA-C180-4F27-B642-B4F0F126D862}"/>
                </a:ext>
              </a:extLst>
            </p:cNvPr>
            <p:cNvSpPr/>
            <p:nvPr/>
          </p:nvSpPr>
          <p:spPr>
            <a:xfrm>
              <a:off x="6877374" y="5"/>
              <a:ext cx="247015" cy="545465"/>
            </a:xfrm>
            <a:custGeom>
              <a:avLst/>
              <a:gdLst/>
              <a:ahLst/>
              <a:cxnLst/>
              <a:rect l="l" t="t" r="r" b="b"/>
              <a:pathLst>
                <a:path w="247015" h="545465">
                  <a:moveTo>
                    <a:pt x="246976" y="0"/>
                  </a:moveTo>
                  <a:lnTo>
                    <a:pt x="0" y="0"/>
                  </a:lnTo>
                  <a:lnTo>
                    <a:pt x="0" y="424395"/>
                  </a:lnTo>
                  <a:lnTo>
                    <a:pt x="9688" y="471349"/>
                  </a:lnTo>
                  <a:lnTo>
                    <a:pt x="36131" y="509701"/>
                  </a:lnTo>
                  <a:lnTo>
                    <a:pt x="75382" y="535519"/>
                  </a:lnTo>
                  <a:lnTo>
                    <a:pt x="123444" y="544982"/>
                  </a:lnTo>
                  <a:lnTo>
                    <a:pt x="171544" y="535511"/>
                  </a:lnTo>
                  <a:lnTo>
                    <a:pt x="210808" y="509677"/>
                  </a:lnTo>
                  <a:lnTo>
                    <a:pt x="237274" y="471349"/>
                  </a:lnTo>
                  <a:lnTo>
                    <a:pt x="246976" y="424395"/>
                  </a:lnTo>
                  <a:lnTo>
                    <a:pt x="246976" y="0"/>
                  </a:lnTo>
                  <a:close/>
                </a:path>
              </a:pathLst>
            </a:custGeom>
            <a:solidFill>
              <a:srgbClr val="E89B31"/>
            </a:solidFill>
          </p:spPr>
          <p:txBody>
            <a:bodyPr wrap="square" lIns="0" tIns="0" rIns="0" bIns="0" rtlCol="0"/>
            <a:lstStyle/>
            <a:p>
              <a:endParaRPr/>
            </a:p>
          </p:txBody>
        </p:sp>
        <p:pic>
          <p:nvPicPr>
            <p:cNvPr id="28" name="object 5">
              <a:extLst>
                <a:ext uri="{FF2B5EF4-FFF2-40B4-BE49-F238E27FC236}">
                  <a16:creationId xmlns:a16="http://schemas.microsoft.com/office/drawing/2014/main" id="{03DA8814-D8AB-4E31-810A-8FCB731F29D1}"/>
                </a:ext>
              </a:extLst>
            </p:cNvPr>
            <p:cNvPicPr/>
            <p:nvPr/>
          </p:nvPicPr>
          <p:blipFill>
            <a:blip r:embed="rId7" cstate="print"/>
            <a:stretch>
              <a:fillRect/>
            </a:stretch>
          </p:blipFill>
          <p:spPr>
            <a:xfrm>
              <a:off x="6899143" y="326724"/>
              <a:ext cx="201548" cy="196748"/>
            </a:xfrm>
            <a:prstGeom prst="rect">
              <a:avLst/>
            </a:prstGeom>
          </p:spPr>
        </p:pic>
      </p:grpSp>
      <p:sp>
        <p:nvSpPr>
          <p:cNvPr id="29" name="object 6">
            <a:extLst>
              <a:ext uri="{FF2B5EF4-FFF2-40B4-BE49-F238E27FC236}">
                <a16:creationId xmlns:a16="http://schemas.microsoft.com/office/drawing/2014/main" id="{CFAF27AB-A82F-48F7-9E9F-AC62BBC2C857}"/>
              </a:ext>
            </a:extLst>
          </p:cNvPr>
          <p:cNvSpPr txBox="1"/>
          <p:nvPr/>
        </p:nvSpPr>
        <p:spPr>
          <a:xfrm>
            <a:off x="6930467" y="335949"/>
            <a:ext cx="139065" cy="143629"/>
          </a:xfrm>
          <a:prstGeom prst="rect">
            <a:avLst/>
          </a:prstGeom>
        </p:spPr>
        <p:txBody>
          <a:bodyPr vert="horz" wrap="square" lIns="0" tIns="12700" rIns="0" bIns="0" rtlCol="0">
            <a:spAutoFit/>
          </a:bodyPr>
          <a:lstStyle/>
          <a:p>
            <a:pPr marL="12700">
              <a:lnSpc>
                <a:spcPct val="100000"/>
              </a:lnSpc>
              <a:spcBef>
                <a:spcPts val="100"/>
              </a:spcBef>
            </a:pPr>
            <a:r>
              <a:rPr lang="en-US" sz="850" b="1" spc="-25" dirty="0">
                <a:solidFill>
                  <a:srgbClr val="505457"/>
                </a:solidFill>
                <a:latin typeface="Roboto"/>
                <a:cs typeface="Roboto"/>
              </a:rPr>
              <a:t>22</a:t>
            </a:r>
            <a:endParaRPr sz="850" dirty="0">
              <a:latin typeface="Roboto"/>
              <a:cs typeface="Roboto"/>
            </a:endParaRPr>
          </a:p>
        </p:txBody>
      </p:sp>
    </p:spTree>
    <p:extLst>
      <p:ext uri="{BB962C8B-B14F-4D97-AF65-F5344CB8AC3E}">
        <p14:creationId xmlns:p14="http://schemas.microsoft.com/office/powerpoint/2010/main" val="2976269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object 2">
            <a:extLst>
              <a:ext uri="{FF2B5EF4-FFF2-40B4-BE49-F238E27FC236}">
                <a16:creationId xmlns:a16="http://schemas.microsoft.com/office/drawing/2014/main" id="{B1F72DDA-46D7-4FDC-A05B-A47301C4879B}"/>
              </a:ext>
            </a:extLst>
          </p:cNvPr>
          <p:cNvGrpSpPr/>
          <p:nvPr/>
        </p:nvGrpSpPr>
        <p:grpSpPr>
          <a:xfrm>
            <a:off x="22679" y="-10739"/>
            <a:ext cx="7556310" cy="5344739"/>
            <a:chOff x="2412" y="0"/>
            <a:chExt cx="7557580" cy="5328006"/>
          </a:xfrm>
        </p:grpSpPr>
        <p:pic>
          <p:nvPicPr>
            <p:cNvPr id="10" name="object 3">
              <a:extLst>
                <a:ext uri="{FF2B5EF4-FFF2-40B4-BE49-F238E27FC236}">
                  <a16:creationId xmlns:a16="http://schemas.microsoft.com/office/drawing/2014/main" id="{A74575FB-EC5E-47CF-8302-B20E3F16C160}"/>
                </a:ext>
              </a:extLst>
            </p:cNvPr>
            <p:cNvPicPr/>
            <p:nvPr/>
          </p:nvPicPr>
          <p:blipFill>
            <a:blip r:embed="rId2" cstate="print"/>
            <a:stretch>
              <a:fillRect/>
            </a:stretch>
          </p:blipFill>
          <p:spPr>
            <a:xfrm>
              <a:off x="2412" y="0"/>
              <a:ext cx="7557580" cy="5328006"/>
            </a:xfrm>
            <a:prstGeom prst="rect">
              <a:avLst/>
            </a:prstGeom>
          </p:spPr>
        </p:pic>
        <p:pic>
          <p:nvPicPr>
            <p:cNvPr id="14" name="object 7">
              <a:extLst>
                <a:ext uri="{FF2B5EF4-FFF2-40B4-BE49-F238E27FC236}">
                  <a16:creationId xmlns:a16="http://schemas.microsoft.com/office/drawing/2014/main" id="{131455A4-E50D-4991-BE41-03DE9B0CC4EE}"/>
                </a:ext>
              </a:extLst>
            </p:cNvPr>
            <p:cNvPicPr/>
            <p:nvPr/>
          </p:nvPicPr>
          <p:blipFill>
            <a:blip r:embed="rId3" cstate="print"/>
            <a:stretch>
              <a:fillRect/>
            </a:stretch>
          </p:blipFill>
          <p:spPr>
            <a:xfrm>
              <a:off x="1232153" y="2105939"/>
              <a:ext cx="1318945" cy="1319034"/>
            </a:xfrm>
            <a:prstGeom prst="rect">
              <a:avLst/>
            </a:prstGeom>
          </p:spPr>
        </p:pic>
        <p:sp>
          <p:nvSpPr>
            <p:cNvPr id="15" name="object 8">
              <a:extLst>
                <a:ext uri="{FF2B5EF4-FFF2-40B4-BE49-F238E27FC236}">
                  <a16:creationId xmlns:a16="http://schemas.microsoft.com/office/drawing/2014/main" id="{5E64CEA5-485C-4F41-B78F-44930D2F68FB}"/>
                </a:ext>
              </a:extLst>
            </p:cNvPr>
            <p:cNvSpPr/>
            <p:nvPr/>
          </p:nvSpPr>
          <p:spPr>
            <a:xfrm>
              <a:off x="1260299"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a:p>
          </p:txBody>
        </p:sp>
        <p:pic>
          <p:nvPicPr>
            <p:cNvPr id="16" name="object 9">
              <a:extLst>
                <a:ext uri="{FF2B5EF4-FFF2-40B4-BE49-F238E27FC236}">
                  <a16:creationId xmlns:a16="http://schemas.microsoft.com/office/drawing/2014/main" id="{99A6A920-421C-4750-888B-8314B5C611D6}"/>
                </a:ext>
              </a:extLst>
            </p:cNvPr>
            <p:cNvPicPr/>
            <p:nvPr/>
          </p:nvPicPr>
          <p:blipFill>
            <a:blip r:embed="rId4" cstate="print"/>
            <a:stretch>
              <a:fillRect/>
            </a:stretch>
          </p:blipFill>
          <p:spPr>
            <a:xfrm>
              <a:off x="3029534" y="2105939"/>
              <a:ext cx="1318945" cy="1319034"/>
            </a:xfrm>
            <a:prstGeom prst="rect">
              <a:avLst/>
            </a:prstGeom>
          </p:spPr>
        </p:pic>
        <p:sp>
          <p:nvSpPr>
            <p:cNvPr id="17" name="object 10">
              <a:extLst>
                <a:ext uri="{FF2B5EF4-FFF2-40B4-BE49-F238E27FC236}">
                  <a16:creationId xmlns:a16="http://schemas.microsoft.com/office/drawing/2014/main" id="{514EDF81-BF23-4EE3-8DEE-56497C794F87}"/>
                </a:ext>
              </a:extLst>
            </p:cNvPr>
            <p:cNvSpPr/>
            <p:nvPr/>
          </p:nvSpPr>
          <p:spPr>
            <a:xfrm>
              <a:off x="3057679"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a:p>
          </p:txBody>
        </p:sp>
        <p:pic>
          <p:nvPicPr>
            <p:cNvPr id="18" name="object 11">
              <a:extLst>
                <a:ext uri="{FF2B5EF4-FFF2-40B4-BE49-F238E27FC236}">
                  <a16:creationId xmlns:a16="http://schemas.microsoft.com/office/drawing/2014/main" id="{13AFF657-705D-4EEA-9A7C-279C406482C2}"/>
                </a:ext>
              </a:extLst>
            </p:cNvPr>
            <p:cNvPicPr/>
            <p:nvPr/>
          </p:nvPicPr>
          <p:blipFill>
            <a:blip r:embed="rId5" cstate="print"/>
            <a:stretch>
              <a:fillRect/>
            </a:stretch>
          </p:blipFill>
          <p:spPr>
            <a:xfrm>
              <a:off x="4826927" y="2105939"/>
              <a:ext cx="1318933" cy="1319034"/>
            </a:xfrm>
            <a:prstGeom prst="rect">
              <a:avLst/>
            </a:prstGeom>
          </p:spPr>
        </p:pic>
        <p:sp>
          <p:nvSpPr>
            <p:cNvPr id="19" name="object 12">
              <a:extLst>
                <a:ext uri="{FF2B5EF4-FFF2-40B4-BE49-F238E27FC236}">
                  <a16:creationId xmlns:a16="http://schemas.microsoft.com/office/drawing/2014/main" id="{ECE633C5-C308-4950-94E8-575B76C68AE9}"/>
                </a:ext>
              </a:extLst>
            </p:cNvPr>
            <p:cNvSpPr/>
            <p:nvPr/>
          </p:nvSpPr>
          <p:spPr>
            <a:xfrm>
              <a:off x="4855066"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dirty="0"/>
            </a:p>
          </p:txBody>
        </p:sp>
      </p:grpSp>
      <p:grpSp>
        <p:nvGrpSpPr>
          <p:cNvPr id="4" name="object 27">
            <a:extLst>
              <a:ext uri="{FF2B5EF4-FFF2-40B4-BE49-F238E27FC236}">
                <a16:creationId xmlns:a16="http://schemas.microsoft.com/office/drawing/2014/main" id="{D5E14D19-13F0-489A-9DEF-F78694A36CDF}"/>
              </a:ext>
            </a:extLst>
          </p:cNvPr>
          <p:cNvGrpSpPr/>
          <p:nvPr/>
        </p:nvGrpSpPr>
        <p:grpSpPr>
          <a:xfrm>
            <a:off x="2515447" y="155525"/>
            <a:ext cx="2648479" cy="881190"/>
            <a:chOff x="459143" y="1634452"/>
            <a:chExt cx="2365375" cy="1026160"/>
          </a:xfrm>
        </p:grpSpPr>
        <p:sp>
          <p:nvSpPr>
            <p:cNvPr id="5" name="object 28">
              <a:extLst>
                <a:ext uri="{FF2B5EF4-FFF2-40B4-BE49-F238E27FC236}">
                  <a16:creationId xmlns:a16="http://schemas.microsoft.com/office/drawing/2014/main" id="{A334626E-E80D-4E11-83F7-51ED7F688DF3}"/>
                </a:ext>
              </a:extLst>
            </p:cNvPr>
            <p:cNvSpPr/>
            <p:nvPr/>
          </p:nvSpPr>
          <p:spPr>
            <a:xfrm>
              <a:off x="459146" y="2166282"/>
              <a:ext cx="570865" cy="494030"/>
            </a:xfrm>
            <a:custGeom>
              <a:avLst/>
              <a:gdLst/>
              <a:ahLst/>
              <a:cxnLst/>
              <a:rect l="l" t="t" r="r" b="b"/>
              <a:pathLst>
                <a:path w="570865" h="494030">
                  <a:moveTo>
                    <a:pt x="570255" y="0"/>
                  </a:moveTo>
                  <a:lnTo>
                    <a:pt x="0" y="0"/>
                  </a:lnTo>
                  <a:lnTo>
                    <a:pt x="285127" y="493864"/>
                  </a:lnTo>
                  <a:lnTo>
                    <a:pt x="570255" y="0"/>
                  </a:lnTo>
                  <a:close/>
                </a:path>
              </a:pathLst>
            </a:custGeom>
            <a:solidFill>
              <a:srgbClr val="C27C25"/>
            </a:solidFill>
          </p:spPr>
          <p:txBody>
            <a:bodyPr wrap="square" lIns="0" tIns="0" rIns="0" bIns="0" rtlCol="0"/>
            <a:lstStyle/>
            <a:p>
              <a:endParaRPr/>
            </a:p>
          </p:txBody>
        </p:sp>
        <p:pic>
          <p:nvPicPr>
            <p:cNvPr id="6" name="object 29">
              <a:extLst>
                <a:ext uri="{FF2B5EF4-FFF2-40B4-BE49-F238E27FC236}">
                  <a16:creationId xmlns:a16="http://schemas.microsoft.com/office/drawing/2014/main" id="{BE0BECC1-CA2D-45DC-9598-06C55D9F76F2}"/>
                </a:ext>
              </a:extLst>
            </p:cNvPr>
            <p:cNvPicPr/>
            <p:nvPr/>
          </p:nvPicPr>
          <p:blipFill>
            <a:blip r:embed="rId6" cstate="print"/>
            <a:stretch>
              <a:fillRect/>
            </a:stretch>
          </p:blipFill>
          <p:spPr>
            <a:xfrm>
              <a:off x="459143" y="2166277"/>
              <a:ext cx="570263" cy="145097"/>
            </a:xfrm>
            <a:prstGeom prst="rect">
              <a:avLst/>
            </a:prstGeom>
          </p:spPr>
        </p:pic>
        <p:sp>
          <p:nvSpPr>
            <p:cNvPr id="7" name="object 30">
              <a:extLst>
                <a:ext uri="{FF2B5EF4-FFF2-40B4-BE49-F238E27FC236}">
                  <a16:creationId xmlns:a16="http://schemas.microsoft.com/office/drawing/2014/main" id="{78DBAA12-2CDE-4F90-BBA9-126F5542BAFA}"/>
                </a:ext>
              </a:extLst>
            </p:cNvPr>
            <p:cNvSpPr/>
            <p:nvPr/>
          </p:nvSpPr>
          <p:spPr>
            <a:xfrm>
              <a:off x="459148" y="1634452"/>
              <a:ext cx="2365375" cy="532130"/>
            </a:xfrm>
            <a:custGeom>
              <a:avLst/>
              <a:gdLst/>
              <a:ahLst/>
              <a:cxnLst/>
              <a:rect l="l" t="t" r="r" b="b"/>
              <a:pathLst>
                <a:path w="2365375" h="532130">
                  <a:moveTo>
                    <a:pt x="2365324" y="0"/>
                  </a:moveTo>
                  <a:lnTo>
                    <a:pt x="306908" y="0"/>
                  </a:lnTo>
                  <a:lnTo>
                    <a:pt x="0" y="531837"/>
                  </a:lnTo>
                  <a:lnTo>
                    <a:pt x="2058454" y="531837"/>
                  </a:lnTo>
                  <a:lnTo>
                    <a:pt x="2365324" y="0"/>
                  </a:lnTo>
                  <a:close/>
                </a:path>
              </a:pathLst>
            </a:custGeom>
            <a:solidFill>
              <a:srgbClr val="E89B31"/>
            </a:solidFill>
          </p:spPr>
          <p:txBody>
            <a:bodyPr wrap="square" lIns="0" tIns="0" rIns="0" bIns="0" rtlCol="0"/>
            <a:lstStyle/>
            <a:p>
              <a:endParaRPr/>
            </a:p>
          </p:txBody>
        </p:sp>
      </p:grpSp>
      <p:sp>
        <p:nvSpPr>
          <p:cNvPr id="8" name="مربع نص 7">
            <a:extLst>
              <a:ext uri="{FF2B5EF4-FFF2-40B4-BE49-F238E27FC236}">
                <a16:creationId xmlns:a16="http://schemas.microsoft.com/office/drawing/2014/main" id="{658A4899-C943-405E-AFFE-7BCAB965C494}"/>
              </a:ext>
            </a:extLst>
          </p:cNvPr>
          <p:cNvSpPr txBox="1"/>
          <p:nvPr/>
        </p:nvSpPr>
        <p:spPr>
          <a:xfrm>
            <a:off x="2635250" y="226077"/>
            <a:ext cx="3240081" cy="369332"/>
          </a:xfrm>
          <a:prstGeom prst="rect">
            <a:avLst/>
          </a:prstGeom>
          <a:noFill/>
        </p:spPr>
        <p:txBody>
          <a:bodyPr wrap="square" rtlCol="1">
            <a:spAutoFit/>
          </a:bodyPr>
          <a:lstStyle/>
          <a:p>
            <a:r>
              <a:rPr lang="ar-SA" dirty="0">
                <a:solidFill>
                  <a:srgbClr val="00A699"/>
                </a:solidFill>
              </a:rPr>
              <a:t>مشروع محطه تحلية ( السقيا)</a:t>
            </a:r>
          </a:p>
        </p:txBody>
      </p:sp>
      <p:sp>
        <p:nvSpPr>
          <p:cNvPr id="20" name="مربع نص 19">
            <a:extLst>
              <a:ext uri="{FF2B5EF4-FFF2-40B4-BE49-F238E27FC236}">
                <a16:creationId xmlns:a16="http://schemas.microsoft.com/office/drawing/2014/main" id="{42B5A8E5-29AD-446C-810A-62161C39A516}"/>
              </a:ext>
            </a:extLst>
          </p:cNvPr>
          <p:cNvSpPr txBox="1"/>
          <p:nvPr/>
        </p:nvSpPr>
        <p:spPr>
          <a:xfrm>
            <a:off x="4868197" y="2504762"/>
            <a:ext cx="1395992" cy="523220"/>
          </a:xfrm>
          <a:prstGeom prst="rect">
            <a:avLst/>
          </a:prstGeom>
          <a:noFill/>
        </p:spPr>
        <p:txBody>
          <a:bodyPr wrap="square" rtlCol="1">
            <a:spAutoFit/>
          </a:bodyPr>
          <a:lstStyle/>
          <a:p>
            <a:r>
              <a:rPr lang="ar-SA" sz="2800" dirty="0">
                <a:solidFill>
                  <a:srgbClr val="DB902C"/>
                </a:solidFill>
              </a:rPr>
              <a:t>الإيرادات</a:t>
            </a:r>
          </a:p>
        </p:txBody>
      </p:sp>
      <p:sp>
        <p:nvSpPr>
          <p:cNvPr id="21" name="مربع نص 20">
            <a:extLst>
              <a:ext uri="{FF2B5EF4-FFF2-40B4-BE49-F238E27FC236}">
                <a16:creationId xmlns:a16="http://schemas.microsoft.com/office/drawing/2014/main" id="{8E55334E-F6B0-4F34-991B-E83A54A230B8}"/>
              </a:ext>
            </a:extLst>
          </p:cNvPr>
          <p:cNvSpPr txBox="1"/>
          <p:nvPr/>
        </p:nvSpPr>
        <p:spPr>
          <a:xfrm>
            <a:off x="3016250" y="2504762"/>
            <a:ext cx="1682932" cy="461665"/>
          </a:xfrm>
          <a:prstGeom prst="rect">
            <a:avLst/>
          </a:prstGeom>
          <a:noFill/>
        </p:spPr>
        <p:txBody>
          <a:bodyPr wrap="square" rtlCol="1">
            <a:spAutoFit/>
          </a:bodyPr>
          <a:lstStyle/>
          <a:p>
            <a:r>
              <a:rPr lang="ar-SA" sz="2400" dirty="0">
                <a:solidFill>
                  <a:srgbClr val="DB902C"/>
                </a:solidFill>
              </a:rPr>
              <a:t>المصروفات</a:t>
            </a:r>
            <a:endParaRPr lang="ar-SA" sz="2800" dirty="0">
              <a:solidFill>
                <a:srgbClr val="DB902C"/>
              </a:solidFill>
            </a:endParaRPr>
          </a:p>
        </p:txBody>
      </p:sp>
      <p:sp>
        <p:nvSpPr>
          <p:cNvPr id="22" name="مربع نص 21">
            <a:extLst>
              <a:ext uri="{FF2B5EF4-FFF2-40B4-BE49-F238E27FC236}">
                <a16:creationId xmlns:a16="http://schemas.microsoft.com/office/drawing/2014/main" id="{35A4CC4B-2E9C-423A-A37E-C58E9B2A6BE1}"/>
              </a:ext>
            </a:extLst>
          </p:cNvPr>
          <p:cNvSpPr txBox="1"/>
          <p:nvPr/>
        </p:nvSpPr>
        <p:spPr>
          <a:xfrm>
            <a:off x="1187450" y="2529025"/>
            <a:ext cx="1997729" cy="400110"/>
          </a:xfrm>
          <a:prstGeom prst="rect">
            <a:avLst/>
          </a:prstGeom>
          <a:noFill/>
        </p:spPr>
        <p:txBody>
          <a:bodyPr wrap="square" rtlCol="1">
            <a:spAutoFit/>
          </a:bodyPr>
          <a:lstStyle/>
          <a:p>
            <a:r>
              <a:rPr lang="ar-SA" sz="2000" dirty="0">
                <a:solidFill>
                  <a:srgbClr val="DB902C"/>
                </a:solidFill>
              </a:rPr>
              <a:t>عدد المستفيدين</a:t>
            </a:r>
          </a:p>
        </p:txBody>
      </p:sp>
      <p:sp>
        <p:nvSpPr>
          <p:cNvPr id="23" name="مربع نص 22">
            <a:extLst>
              <a:ext uri="{FF2B5EF4-FFF2-40B4-BE49-F238E27FC236}">
                <a16:creationId xmlns:a16="http://schemas.microsoft.com/office/drawing/2014/main" id="{D4E03207-9430-4B4F-B2C1-50AB5F1BCDDF}"/>
              </a:ext>
            </a:extLst>
          </p:cNvPr>
          <p:cNvSpPr txBox="1"/>
          <p:nvPr/>
        </p:nvSpPr>
        <p:spPr>
          <a:xfrm>
            <a:off x="4868197" y="1143000"/>
            <a:ext cx="1196053" cy="369332"/>
          </a:xfrm>
          <a:prstGeom prst="rect">
            <a:avLst/>
          </a:prstGeom>
          <a:noFill/>
        </p:spPr>
        <p:txBody>
          <a:bodyPr wrap="square" rtlCol="1">
            <a:spAutoFit/>
          </a:bodyPr>
          <a:lstStyle/>
          <a:p>
            <a:r>
              <a:rPr lang="ar-SA" dirty="0"/>
              <a:t>72130 ريال </a:t>
            </a:r>
          </a:p>
        </p:txBody>
      </p:sp>
      <p:sp>
        <p:nvSpPr>
          <p:cNvPr id="24" name="مربع نص 23">
            <a:extLst>
              <a:ext uri="{FF2B5EF4-FFF2-40B4-BE49-F238E27FC236}">
                <a16:creationId xmlns:a16="http://schemas.microsoft.com/office/drawing/2014/main" id="{551BF449-34BD-46BD-85C4-919021824EAC}"/>
              </a:ext>
            </a:extLst>
          </p:cNvPr>
          <p:cNvSpPr txBox="1"/>
          <p:nvPr/>
        </p:nvSpPr>
        <p:spPr>
          <a:xfrm>
            <a:off x="3082484" y="3667536"/>
            <a:ext cx="1196053" cy="369332"/>
          </a:xfrm>
          <a:prstGeom prst="rect">
            <a:avLst/>
          </a:prstGeom>
          <a:noFill/>
        </p:spPr>
        <p:txBody>
          <a:bodyPr wrap="square" rtlCol="1">
            <a:spAutoFit/>
          </a:bodyPr>
          <a:lstStyle/>
          <a:p>
            <a:r>
              <a:rPr lang="ar-SA" dirty="0"/>
              <a:t>72130 ريال </a:t>
            </a:r>
          </a:p>
        </p:txBody>
      </p:sp>
      <p:sp>
        <p:nvSpPr>
          <p:cNvPr id="25" name="مربع نص 24">
            <a:extLst>
              <a:ext uri="{FF2B5EF4-FFF2-40B4-BE49-F238E27FC236}">
                <a16:creationId xmlns:a16="http://schemas.microsoft.com/office/drawing/2014/main" id="{811B2BFE-0B8D-4859-A28D-9F37CB49E8B1}"/>
              </a:ext>
            </a:extLst>
          </p:cNvPr>
          <p:cNvSpPr txBox="1"/>
          <p:nvPr/>
        </p:nvSpPr>
        <p:spPr>
          <a:xfrm>
            <a:off x="1237028" y="1292821"/>
            <a:ext cx="1196053" cy="369332"/>
          </a:xfrm>
          <a:prstGeom prst="rect">
            <a:avLst/>
          </a:prstGeom>
          <a:noFill/>
        </p:spPr>
        <p:txBody>
          <a:bodyPr wrap="square" rtlCol="1">
            <a:spAutoFit/>
          </a:bodyPr>
          <a:lstStyle/>
          <a:p>
            <a:r>
              <a:rPr lang="ar-SA" dirty="0"/>
              <a:t> 3000 نسمه</a:t>
            </a:r>
          </a:p>
        </p:txBody>
      </p:sp>
      <p:grpSp>
        <p:nvGrpSpPr>
          <p:cNvPr id="26" name="object 3">
            <a:extLst>
              <a:ext uri="{FF2B5EF4-FFF2-40B4-BE49-F238E27FC236}">
                <a16:creationId xmlns:a16="http://schemas.microsoft.com/office/drawing/2014/main" id="{29567794-8B33-4B0E-B487-09A951BEB598}"/>
              </a:ext>
            </a:extLst>
          </p:cNvPr>
          <p:cNvGrpSpPr/>
          <p:nvPr/>
        </p:nvGrpSpPr>
        <p:grpSpPr>
          <a:xfrm>
            <a:off x="6877374" y="5"/>
            <a:ext cx="247015" cy="545465"/>
            <a:chOff x="6877374" y="5"/>
            <a:chExt cx="247015" cy="545465"/>
          </a:xfrm>
        </p:grpSpPr>
        <p:sp>
          <p:nvSpPr>
            <p:cNvPr id="27" name="object 4">
              <a:extLst>
                <a:ext uri="{FF2B5EF4-FFF2-40B4-BE49-F238E27FC236}">
                  <a16:creationId xmlns:a16="http://schemas.microsoft.com/office/drawing/2014/main" id="{FE5054EF-18D3-4355-930F-85189C4C4C58}"/>
                </a:ext>
              </a:extLst>
            </p:cNvPr>
            <p:cNvSpPr/>
            <p:nvPr/>
          </p:nvSpPr>
          <p:spPr>
            <a:xfrm>
              <a:off x="6877374" y="5"/>
              <a:ext cx="247015" cy="545465"/>
            </a:xfrm>
            <a:custGeom>
              <a:avLst/>
              <a:gdLst/>
              <a:ahLst/>
              <a:cxnLst/>
              <a:rect l="l" t="t" r="r" b="b"/>
              <a:pathLst>
                <a:path w="247015" h="545465">
                  <a:moveTo>
                    <a:pt x="246976" y="0"/>
                  </a:moveTo>
                  <a:lnTo>
                    <a:pt x="0" y="0"/>
                  </a:lnTo>
                  <a:lnTo>
                    <a:pt x="0" y="424395"/>
                  </a:lnTo>
                  <a:lnTo>
                    <a:pt x="9688" y="471349"/>
                  </a:lnTo>
                  <a:lnTo>
                    <a:pt x="36131" y="509701"/>
                  </a:lnTo>
                  <a:lnTo>
                    <a:pt x="75382" y="535519"/>
                  </a:lnTo>
                  <a:lnTo>
                    <a:pt x="123444" y="544982"/>
                  </a:lnTo>
                  <a:lnTo>
                    <a:pt x="171544" y="535511"/>
                  </a:lnTo>
                  <a:lnTo>
                    <a:pt x="210808" y="509677"/>
                  </a:lnTo>
                  <a:lnTo>
                    <a:pt x="237274" y="471349"/>
                  </a:lnTo>
                  <a:lnTo>
                    <a:pt x="246976" y="424395"/>
                  </a:lnTo>
                  <a:lnTo>
                    <a:pt x="246976" y="0"/>
                  </a:lnTo>
                  <a:close/>
                </a:path>
              </a:pathLst>
            </a:custGeom>
            <a:solidFill>
              <a:srgbClr val="E89B31"/>
            </a:solidFill>
          </p:spPr>
          <p:txBody>
            <a:bodyPr wrap="square" lIns="0" tIns="0" rIns="0" bIns="0" rtlCol="0"/>
            <a:lstStyle/>
            <a:p>
              <a:endParaRPr/>
            </a:p>
          </p:txBody>
        </p:sp>
        <p:pic>
          <p:nvPicPr>
            <p:cNvPr id="28" name="object 5">
              <a:extLst>
                <a:ext uri="{FF2B5EF4-FFF2-40B4-BE49-F238E27FC236}">
                  <a16:creationId xmlns:a16="http://schemas.microsoft.com/office/drawing/2014/main" id="{6059426B-A06D-4272-A0EC-8B00B2F21E1D}"/>
                </a:ext>
              </a:extLst>
            </p:cNvPr>
            <p:cNvPicPr/>
            <p:nvPr/>
          </p:nvPicPr>
          <p:blipFill>
            <a:blip r:embed="rId7" cstate="print"/>
            <a:stretch>
              <a:fillRect/>
            </a:stretch>
          </p:blipFill>
          <p:spPr>
            <a:xfrm>
              <a:off x="6899143" y="326724"/>
              <a:ext cx="201548" cy="196748"/>
            </a:xfrm>
            <a:prstGeom prst="rect">
              <a:avLst/>
            </a:prstGeom>
          </p:spPr>
        </p:pic>
      </p:grpSp>
      <p:sp>
        <p:nvSpPr>
          <p:cNvPr id="29" name="object 6">
            <a:extLst>
              <a:ext uri="{FF2B5EF4-FFF2-40B4-BE49-F238E27FC236}">
                <a16:creationId xmlns:a16="http://schemas.microsoft.com/office/drawing/2014/main" id="{97F4E4CE-C04B-414A-AB49-A87B922733EB}"/>
              </a:ext>
            </a:extLst>
          </p:cNvPr>
          <p:cNvSpPr txBox="1"/>
          <p:nvPr/>
        </p:nvSpPr>
        <p:spPr>
          <a:xfrm>
            <a:off x="6930467" y="335949"/>
            <a:ext cx="139065" cy="143629"/>
          </a:xfrm>
          <a:prstGeom prst="rect">
            <a:avLst/>
          </a:prstGeom>
        </p:spPr>
        <p:txBody>
          <a:bodyPr vert="horz" wrap="square" lIns="0" tIns="12700" rIns="0" bIns="0" rtlCol="0">
            <a:spAutoFit/>
          </a:bodyPr>
          <a:lstStyle/>
          <a:p>
            <a:pPr marL="12700">
              <a:lnSpc>
                <a:spcPct val="100000"/>
              </a:lnSpc>
              <a:spcBef>
                <a:spcPts val="100"/>
              </a:spcBef>
            </a:pPr>
            <a:r>
              <a:rPr lang="en-US" sz="850" b="1" spc="-25" dirty="0">
                <a:solidFill>
                  <a:srgbClr val="505457"/>
                </a:solidFill>
                <a:latin typeface="Roboto"/>
                <a:cs typeface="Roboto"/>
              </a:rPr>
              <a:t>23</a:t>
            </a:r>
            <a:endParaRPr sz="850" dirty="0">
              <a:latin typeface="Roboto"/>
              <a:cs typeface="Roboto"/>
            </a:endParaRPr>
          </a:p>
        </p:txBody>
      </p:sp>
    </p:spTree>
    <p:extLst>
      <p:ext uri="{BB962C8B-B14F-4D97-AF65-F5344CB8AC3E}">
        <p14:creationId xmlns:p14="http://schemas.microsoft.com/office/powerpoint/2010/main" val="2942205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object 2">
            <a:extLst>
              <a:ext uri="{FF2B5EF4-FFF2-40B4-BE49-F238E27FC236}">
                <a16:creationId xmlns:a16="http://schemas.microsoft.com/office/drawing/2014/main" id="{B1F72DDA-46D7-4FDC-A05B-A47301C4879B}"/>
              </a:ext>
            </a:extLst>
          </p:cNvPr>
          <p:cNvGrpSpPr/>
          <p:nvPr/>
        </p:nvGrpSpPr>
        <p:grpSpPr>
          <a:xfrm>
            <a:off x="22679" y="-10739"/>
            <a:ext cx="7556310" cy="5344739"/>
            <a:chOff x="2412" y="0"/>
            <a:chExt cx="7557580" cy="5328006"/>
          </a:xfrm>
        </p:grpSpPr>
        <p:pic>
          <p:nvPicPr>
            <p:cNvPr id="10" name="object 3">
              <a:extLst>
                <a:ext uri="{FF2B5EF4-FFF2-40B4-BE49-F238E27FC236}">
                  <a16:creationId xmlns:a16="http://schemas.microsoft.com/office/drawing/2014/main" id="{A74575FB-EC5E-47CF-8302-B20E3F16C160}"/>
                </a:ext>
              </a:extLst>
            </p:cNvPr>
            <p:cNvPicPr/>
            <p:nvPr/>
          </p:nvPicPr>
          <p:blipFill>
            <a:blip r:embed="rId2" cstate="print"/>
            <a:stretch>
              <a:fillRect/>
            </a:stretch>
          </p:blipFill>
          <p:spPr>
            <a:xfrm>
              <a:off x="2412" y="0"/>
              <a:ext cx="7557580" cy="5328006"/>
            </a:xfrm>
            <a:prstGeom prst="rect">
              <a:avLst/>
            </a:prstGeom>
          </p:spPr>
        </p:pic>
        <p:pic>
          <p:nvPicPr>
            <p:cNvPr id="14" name="object 7">
              <a:extLst>
                <a:ext uri="{FF2B5EF4-FFF2-40B4-BE49-F238E27FC236}">
                  <a16:creationId xmlns:a16="http://schemas.microsoft.com/office/drawing/2014/main" id="{131455A4-E50D-4991-BE41-03DE9B0CC4EE}"/>
                </a:ext>
              </a:extLst>
            </p:cNvPr>
            <p:cNvPicPr/>
            <p:nvPr/>
          </p:nvPicPr>
          <p:blipFill>
            <a:blip r:embed="rId3" cstate="print"/>
            <a:stretch>
              <a:fillRect/>
            </a:stretch>
          </p:blipFill>
          <p:spPr>
            <a:xfrm>
              <a:off x="1232153" y="2105939"/>
              <a:ext cx="1318945" cy="1319034"/>
            </a:xfrm>
            <a:prstGeom prst="rect">
              <a:avLst/>
            </a:prstGeom>
          </p:spPr>
        </p:pic>
        <p:sp>
          <p:nvSpPr>
            <p:cNvPr id="15" name="object 8">
              <a:extLst>
                <a:ext uri="{FF2B5EF4-FFF2-40B4-BE49-F238E27FC236}">
                  <a16:creationId xmlns:a16="http://schemas.microsoft.com/office/drawing/2014/main" id="{5E64CEA5-485C-4F41-B78F-44930D2F68FB}"/>
                </a:ext>
              </a:extLst>
            </p:cNvPr>
            <p:cNvSpPr/>
            <p:nvPr/>
          </p:nvSpPr>
          <p:spPr>
            <a:xfrm>
              <a:off x="1260299"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a:p>
          </p:txBody>
        </p:sp>
        <p:pic>
          <p:nvPicPr>
            <p:cNvPr id="16" name="object 9">
              <a:extLst>
                <a:ext uri="{FF2B5EF4-FFF2-40B4-BE49-F238E27FC236}">
                  <a16:creationId xmlns:a16="http://schemas.microsoft.com/office/drawing/2014/main" id="{99A6A920-421C-4750-888B-8314B5C611D6}"/>
                </a:ext>
              </a:extLst>
            </p:cNvPr>
            <p:cNvPicPr/>
            <p:nvPr/>
          </p:nvPicPr>
          <p:blipFill>
            <a:blip r:embed="rId4" cstate="print"/>
            <a:stretch>
              <a:fillRect/>
            </a:stretch>
          </p:blipFill>
          <p:spPr>
            <a:xfrm>
              <a:off x="3029534" y="2105939"/>
              <a:ext cx="1318945" cy="1319034"/>
            </a:xfrm>
            <a:prstGeom prst="rect">
              <a:avLst/>
            </a:prstGeom>
          </p:spPr>
        </p:pic>
        <p:sp>
          <p:nvSpPr>
            <p:cNvPr id="17" name="object 10">
              <a:extLst>
                <a:ext uri="{FF2B5EF4-FFF2-40B4-BE49-F238E27FC236}">
                  <a16:creationId xmlns:a16="http://schemas.microsoft.com/office/drawing/2014/main" id="{514EDF81-BF23-4EE3-8DEE-56497C794F87}"/>
                </a:ext>
              </a:extLst>
            </p:cNvPr>
            <p:cNvSpPr/>
            <p:nvPr/>
          </p:nvSpPr>
          <p:spPr>
            <a:xfrm>
              <a:off x="3057679"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a:p>
          </p:txBody>
        </p:sp>
        <p:pic>
          <p:nvPicPr>
            <p:cNvPr id="18" name="object 11">
              <a:extLst>
                <a:ext uri="{FF2B5EF4-FFF2-40B4-BE49-F238E27FC236}">
                  <a16:creationId xmlns:a16="http://schemas.microsoft.com/office/drawing/2014/main" id="{13AFF657-705D-4EEA-9A7C-279C406482C2}"/>
                </a:ext>
              </a:extLst>
            </p:cNvPr>
            <p:cNvPicPr/>
            <p:nvPr/>
          </p:nvPicPr>
          <p:blipFill>
            <a:blip r:embed="rId5" cstate="print"/>
            <a:stretch>
              <a:fillRect/>
            </a:stretch>
          </p:blipFill>
          <p:spPr>
            <a:xfrm>
              <a:off x="4826927" y="2105939"/>
              <a:ext cx="1318933" cy="1319034"/>
            </a:xfrm>
            <a:prstGeom prst="rect">
              <a:avLst/>
            </a:prstGeom>
          </p:spPr>
        </p:pic>
        <p:sp>
          <p:nvSpPr>
            <p:cNvPr id="19" name="object 12">
              <a:extLst>
                <a:ext uri="{FF2B5EF4-FFF2-40B4-BE49-F238E27FC236}">
                  <a16:creationId xmlns:a16="http://schemas.microsoft.com/office/drawing/2014/main" id="{ECE633C5-C308-4950-94E8-575B76C68AE9}"/>
                </a:ext>
              </a:extLst>
            </p:cNvPr>
            <p:cNvSpPr/>
            <p:nvPr/>
          </p:nvSpPr>
          <p:spPr>
            <a:xfrm>
              <a:off x="4855066"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dirty="0"/>
            </a:p>
          </p:txBody>
        </p:sp>
      </p:grpSp>
      <p:grpSp>
        <p:nvGrpSpPr>
          <p:cNvPr id="4" name="object 27">
            <a:extLst>
              <a:ext uri="{FF2B5EF4-FFF2-40B4-BE49-F238E27FC236}">
                <a16:creationId xmlns:a16="http://schemas.microsoft.com/office/drawing/2014/main" id="{D5E14D19-13F0-489A-9DEF-F78694A36CDF}"/>
              </a:ext>
            </a:extLst>
          </p:cNvPr>
          <p:cNvGrpSpPr/>
          <p:nvPr/>
        </p:nvGrpSpPr>
        <p:grpSpPr>
          <a:xfrm>
            <a:off x="2515447" y="155525"/>
            <a:ext cx="2648479" cy="881190"/>
            <a:chOff x="459143" y="1634452"/>
            <a:chExt cx="2365375" cy="1026160"/>
          </a:xfrm>
        </p:grpSpPr>
        <p:sp>
          <p:nvSpPr>
            <p:cNvPr id="5" name="object 28">
              <a:extLst>
                <a:ext uri="{FF2B5EF4-FFF2-40B4-BE49-F238E27FC236}">
                  <a16:creationId xmlns:a16="http://schemas.microsoft.com/office/drawing/2014/main" id="{A334626E-E80D-4E11-83F7-51ED7F688DF3}"/>
                </a:ext>
              </a:extLst>
            </p:cNvPr>
            <p:cNvSpPr/>
            <p:nvPr/>
          </p:nvSpPr>
          <p:spPr>
            <a:xfrm>
              <a:off x="459146" y="2166282"/>
              <a:ext cx="570865" cy="494030"/>
            </a:xfrm>
            <a:custGeom>
              <a:avLst/>
              <a:gdLst/>
              <a:ahLst/>
              <a:cxnLst/>
              <a:rect l="l" t="t" r="r" b="b"/>
              <a:pathLst>
                <a:path w="570865" h="494030">
                  <a:moveTo>
                    <a:pt x="570255" y="0"/>
                  </a:moveTo>
                  <a:lnTo>
                    <a:pt x="0" y="0"/>
                  </a:lnTo>
                  <a:lnTo>
                    <a:pt x="285127" y="493864"/>
                  </a:lnTo>
                  <a:lnTo>
                    <a:pt x="570255" y="0"/>
                  </a:lnTo>
                  <a:close/>
                </a:path>
              </a:pathLst>
            </a:custGeom>
            <a:solidFill>
              <a:srgbClr val="C27C25"/>
            </a:solidFill>
          </p:spPr>
          <p:txBody>
            <a:bodyPr wrap="square" lIns="0" tIns="0" rIns="0" bIns="0" rtlCol="0"/>
            <a:lstStyle/>
            <a:p>
              <a:endParaRPr/>
            </a:p>
          </p:txBody>
        </p:sp>
        <p:pic>
          <p:nvPicPr>
            <p:cNvPr id="6" name="object 29">
              <a:extLst>
                <a:ext uri="{FF2B5EF4-FFF2-40B4-BE49-F238E27FC236}">
                  <a16:creationId xmlns:a16="http://schemas.microsoft.com/office/drawing/2014/main" id="{BE0BECC1-CA2D-45DC-9598-06C55D9F76F2}"/>
                </a:ext>
              </a:extLst>
            </p:cNvPr>
            <p:cNvPicPr/>
            <p:nvPr/>
          </p:nvPicPr>
          <p:blipFill>
            <a:blip r:embed="rId6" cstate="print"/>
            <a:stretch>
              <a:fillRect/>
            </a:stretch>
          </p:blipFill>
          <p:spPr>
            <a:xfrm>
              <a:off x="459143" y="2166277"/>
              <a:ext cx="570263" cy="145097"/>
            </a:xfrm>
            <a:prstGeom prst="rect">
              <a:avLst/>
            </a:prstGeom>
          </p:spPr>
        </p:pic>
        <p:sp>
          <p:nvSpPr>
            <p:cNvPr id="7" name="object 30">
              <a:extLst>
                <a:ext uri="{FF2B5EF4-FFF2-40B4-BE49-F238E27FC236}">
                  <a16:creationId xmlns:a16="http://schemas.microsoft.com/office/drawing/2014/main" id="{78DBAA12-2CDE-4F90-BBA9-126F5542BAFA}"/>
                </a:ext>
              </a:extLst>
            </p:cNvPr>
            <p:cNvSpPr/>
            <p:nvPr/>
          </p:nvSpPr>
          <p:spPr>
            <a:xfrm>
              <a:off x="459148" y="1634452"/>
              <a:ext cx="2365375" cy="532130"/>
            </a:xfrm>
            <a:custGeom>
              <a:avLst/>
              <a:gdLst/>
              <a:ahLst/>
              <a:cxnLst/>
              <a:rect l="l" t="t" r="r" b="b"/>
              <a:pathLst>
                <a:path w="2365375" h="532130">
                  <a:moveTo>
                    <a:pt x="2365324" y="0"/>
                  </a:moveTo>
                  <a:lnTo>
                    <a:pt x="306908" y="0"/>
                  </a:lnTo>
                  <a:lnTo>
                    <a:pt x="0" y="531837"/>
                  </a:lnTo>
                  <a:lnTo>
                    <a:pt x="2058454" y="531837"/>
                  </a:lnTo>
                  <a:lnTo>
                    <a:pt x="2365324" y="0"/>
                  </a:lnTo>
                  <a:close/>
                </a:path>
              </a:pathLst>
            </a:custGeom>
            <a:solidFill>
              <a:srgbClr val="E89B31"/>
            </a:solidFill>
          </p:spPr>
          <p:txBody>
            <a:bodyPr wrap="square" lIns="0" tIns="0" rIns="0" bIns="0" rtlCol="0"/>
            <a:lstStyle/>
            <a:p>
              <a:endParaRPr/>
            </a:p>
          </p:txBody>
        </p:sp>
      </p:grpSp>
      <p:sp>
        <p:nvSpPr>
          <p:cNvPr id="20" name="مربع نص 19">
            <a:extLst>
              <a:ext uri="{FF2B5EF4-FFF2-40B4-BE49-F238E27FC236}">
                <a16:creationId xmlns:a16="http://schemas.microsoft.com/office/drawing/2014/main" id="{42B5A8E5-29AD-446C-810A-62161C39A516}"/>
              </a:ext>
            </a:extLst>
          </p:cNvPr>
          <p:cNvSpPr txBox="1"/>
          <p:nvPr/>
        </p:nvSpPr>
        <p:spPr>
          <a:xfrm>
            <a:off x="4868197" y="2504762"/>
            <a:ext cx="1395992" cy="523220"/>
          </a:xfrm>
          <a:prstGeom prst="rect">
            <a:avLst/>
          </a:prstGeom>
          <a:noFill/>
        </p:spPr>
        <p:txBody>
          <a:bodyPr wrap="square" rtlCol="1">
            <a:spAutoFit/>
          </a:bodyPr>
          <a:lstStyle/>
          <a:p>
            <a:r>
              <a:rPr lang="ar-SA" sz="2800" dirty="0">
                <a:solidFill>
                  <a:srgbClr val="DB902C"/>
                </a:solidFill>
              </a:rPr>
              <a:t>الإيرادات</a:t>
            </a:r>
          </a:p>
        </p:txBody>
      </p:sp>
      <p:sp>
        <p:nvSpPr>
          <p:cNvPr id="21" name="مربع نص 20">
            <a:extLst>
              <a:ext uri="{FF2B5EF4-FFF2-40B4-BE49-F238E27FC236}">
                <a16:creationId xmlns:a16="http://schemas.microsoft.com/office/drawing/2014/main" id="{8E55334E-F6B0-4F34-991B-E83A54A230B8}"/>
              </a:ext>
            </a:extLst>
          </p:cNvPr>
          <p:cNvSpPr txBox="1"/>
          <p:nvPr/>
        </p:nvSpPr>
        <p:spPr>
          <a:xfrm>
            <a:off x="3016250" y="2504762"/>
            <a:ext cx="1682932" cy="461665"/>
          </a:xfrm>
          <a:prstGeom prst="rect">
            <a:avLst/>
          </a:prstGeom>
          <a:noFill/>
        </p:spPr>
        <p:txBody>
          <a:bodyPr wrap="square" rtlCol="1">
            <a:spAutoFit/>
          </a:bodyPr>
          <a:lstStyle/>
          <a:p>
            <a:r>
              <a:rPr lang="ar-SA" sz="2400" dirty="0">
                <a:solidFill>
                  <a:srgbClr val="DB902C"/>
                </a:solidFill>
              </a:rPr>
              <a:t>المصروفات</a:t>
            </a:r>
            <a:endParaRPr lang="ar-SA" sz="2800" dirty="0">
              <a:solidFill>
                <a:srgbClr val="DB902C"/>
              </a:solidFill>
            </a:endParaRPr>
          </a:p>
        </p:txBody>
      </p:sp>
      <p:sp>
        <p:nvSpPr>
          <p:cNvPr id="22" name="مربع نص 21">
            <a:extLst>
              <a:ext uri="{FF2B5EF4-FFF2-40B4-BE49-F238E27FC236}">
                <a16:creationId xmlns:a16="http://schemas.microsoft.com/office/drawing/2014/main" id="{35A4CC4B-2E9C-423A-A37E-C58E9B2A6BE1}"/>
              </a:ext>
            </a:extLst>
          </p:cNvPr>
          <p:cNvSpPr txBox="1"/>
          <p:nvPr/>
        </p:nvSpPr>
        <p:spPr>
          <a:xfrm>
            <a:off x="1187450" y="2529025"/>
            <a:ext cx="1997729" cy="400110"/>
          </a:xfrm>
          <a:prstGeom prst="rect">
            <a:avLst/>
          </a:prstGeom>
          <a:noFill/>
        </p:spPr>
        <p:txBody>
          <a:bodyPr wrap="square" rtlCol="1">
            <a:spAutoFit/>
          </a:bodyPr>
          <a:lstStyle/>
          <a:p>
            <a:r>
              <a:rPr lang="ar-SA" sz="2000" dirty="0">
                <a:solidFill>
                  <a:srgbClr val="DB902C"/>
                </a:solidFill>
              </a:rPr>
              <a:t>عدد المستفيدين</a:t>
            </a:r>
          </a:p>
        </p:txBody>
      </p:sp>
      <p:sp>
        <p:nvSpPr>
          <p:cNvPr id="23" name="مربع نص 22">
            <a:extLst>
              <a:ext uri="{FF2B5EF4-FFF2-40B4-BE49-F238E27FC236}">
                <a16:creationId xmlns:a16="http://schemas.microsoft.com/office/drawing/2014/main" id="{4C49EFBE-F525-4AFF-8D29-D7CE744A2A37}"/>
              </a:ext>
            </a:extLst>
          </p:cNvPr>
          <p:cNvSpPr txBox="1"/>
          <p:nvPr/>
        </p:nvSpPr>
        <p:spPr>
          <a:xfrm>
            <a:off x="4868197" y="1143000"/>
            <a:ext cx="1196053" cy="369332"/>
          </a:xfrm>
          <a:prstGeom prst="rect">
            <a:avLst/>
          </a:prstGeom>
          <a:noFill/>
        </p:spPr>
        <p:txBody>
          <a:bodyPr wrap="square" rtlCol="1">
            <a:spAutoFit/>
          </a:bodyPr>
          <a:lstStyle/>
          <a:p>
            <a:r>
              <a:rPr lang="ar-SA" dirty="0"/>
              <a:t>10000 ريال </a:t>
            </a:r>
          </a:p>
        </p:txBody>
      </p:sp>
      <p:sp>
        <p:nvSpPr>
          <p:cNvPr id="24" name="مربع نص 23">
            <a:extLst>
              <a:ext uri="{FF2B5EF4-FFF2-40B4-BE49-F238E27FC236}">
                <a16:creationId xmlns:a16="http://schemas.microsoft.com/office/drawing/2014/main" id="{1C2A916D-FDE3-4C3B-B777-121AE1C472B7}"/>
              </a:ext>
            </a:extLst>
          </p:cNvPr>
          <p:cNvSpPr txBox="1"/>
          <p:nvPr/>
        </p:nvSpPr>
        <p:spPr>
          <a:xfrm>
            <a:off x="3051732" y="3825497"/>
            <a:ext cx="1196053" cy="369332"/>
          </a:xfrm>
          <a:prstGeom prst="rect">
            <a:avLst/>
          </a:prstGeom>
          <a:noFill/>
        </p:spPr>
        <p:txBody>
          <a:bodyPr wrap="square" rtlCol="1">
            <a:spAutoFit/>
          </a:bodyPr>
          <a:lstStyle/>
          <a:p>
            <a:r>
              <a:rPr lang="ar-SA" dirty="0"/>
              <a:t>10000 ريال </a:t>
            </a:r>
          </a:p>
        </p:txBody>
      </p:sp>
      <p:sp>
        <p:nvSpPr>
          <p:cNvPr id="25" name="مربع نص 24">
            <a:extLst>
              <a:ext uri="{FF2B5EF4-FFF2-40B4-BE49-F238E27FC236}">
                <a16:creationId xmlns:a16="http://schemas.microsoft.com/office/drawing/2014/main" id="{E169A19B-844A-45D7-88BC-B3DDC9C5E9AC}"/>
              </a:ext>
            </a:extLst>
          </p:cNvPr>
          <p:cNvSpPr txBox="1"/>
          <p:nvPr/>
        </p:nvSpPr>
        <p:spPr>
          <a:xfrm>
            <a:off x="1266495" y="1264493"/>
            <a:ext cx="1196053" cy="369332"/>
          </a:xfrm>
          <a:prstGeom prst="rect">
            <a:avLst/>
          </a:prstGeom>
          <a:noFill/>
        </p:spPr>
        <p:txBody>
          <a:bodyPr wrap="square" rtlCol="1">
            <a:spAutoFit/>
          </a:bodyPr>
          <a:lstStyle/>
          <a:p>
            <a:r>
              <a:rPr lang="ar-SA" dirty="0"/>
              <a:t>2 مستفيد</a:t>
            </a:r>
          </a:p>
        </p:txBody>
      </p:sp>
      <p:sp>
        <p:nvSpPr>
          <p:cNvPr id="26" name="مربع نص 25">
            <a:extLst>
              <a:ext uri="{FF2B5EF4-FFF2-40B4-BE49-F238E27FC236}">
                <a16:creationId xmlns:a16="http://schemas.microsoft.com/office/drawing/2014/main" id="{C613D2F4-CFA6-40EB-9209-FE11C7609426}"/>
              </a:ext>
            </a:extLst>
          </p:cNvPr>
          <p:cNvSpPr txBox="1"/>
          <p:nvPr/>
        </p:nvSpPr>
        <p:spPr>
          <a:xfrm>
            <a:off x="2972583" y="153037"/>
            <a:ext cx="2441064" cy="461665"/>
          </a:xfrm>
          <a:prstGeom prst="rect">
            <a:avLst/>
          </a:prstGeom>
          <a:noFill/>
        </p:spPr>
        <p:txBody>
          <a:bodyPr wrap="square" rtlCol="1">
            <a:spAutoFit/>
          </a:bodyPr>
          <a:lstStyle/>
          <a:p>
            <a:r>
              <a:rPr lang="ar-SA" sz="2400" dirty="0">
                <a:solidFill>
                  <a:srgbClr val="00A699"/>
                </a:solidFill>
              </a:rPr>
              <a:t>مساعده الزواج</a:t>
            </a:r>
          </a:p>
        </p:txBody>
      </p:sp>
      <p:grpSp>
        <p:nvGrpSpPr>
          <p:cNvPr id="27" name="object 3">
            <a:extLst>
              <a:ext uri="{FF2B5EF4-FFF2-40B4-BE49-F238E27FC236}">
                <a16:creationId xmlns:a16="http://schemas.microsoft.com/office/drawing/2014/main" id="{A56CADFF-A413-4FE6-B062-B6C61590835B}"/>
              </a:ext>
            </a:extLst>
          </p:cNvPr>
          <p:cNvGrpSpPr/>
          <p:nvPr/>
        </p:nvGrpSpPr>
        <p:grpSpPr>
          <a:xfrm>
            <a:off x="6877374" y="5"/>
            <a:ext cx="247015" cy="545465"/>
            <a:chOff x="6877374" y="5"/>
            <a:chExt cx="247015" cy="545465"/>
          </a:xfrm>
        </p:grpSpPr>
        <p:sp>
          <p:nvSpPr>
            <p:cNvPr id="28" name="object 4">
              <a:extLst>
                <a:ext uri="{FF2B5EF4-FFF2-40B4-BE49-F238E27FC236}">
                  <a16:creationId xmlns:a16="http://schemas.microsoft.com/office/drawing/2014/main" id="{DCDF26AD-81A1-49E3-ABC9-FDC74ED7F8C4}"/>
                </a:ext>
              </a:extLst>
            </p:cNvPr>
            <p:cNvSpPr/>
            <p:nvPr/>
          </p:nvSpPr>
          <p:spPr>
            <a:xfrm>
              <a:off x="6877374" y="5"/>
              <a:ext cx="247015" cy="545465"/>
            </a:xfrm>
            <a:custGeom>
              <a:avLst/>
              <a:gdLst/>
              <a:ahLst/>
              <a:cxnLst/>
              <a:rect l="l" t="t" r="r" b="b"/>
              <a:pathLst>
                <a:path w="247015" h="545465">
                  <a:moveTo>
                    <a:pt x="246976" y="0"/>
                  </a:moveTo>
                  <a:lnTo>
                    <a:pt x="0" y="0"/>
                  </a:lnTo>
                  <a:lnTo>
                    <a:pt x="0" y="424395"/>
                  </a:lnTo>
                  <a:lnTo>
                    <a:pt x="9688" y="471349"/>
                  </a:lnTo>
                  <a:lnTo>
                    <a:pt x="36131" y="509701"/>
                  </a:lnTo>
                  <a:lnTo>
                    <a:pt x="75382" y="535519"/>
                  </a:lnTo>
                  <a:lnTo>
                    <a:pt x="123444" y="544982"/>
                  </a:lnTo>
                  <a:lnTo>
                    <a:pt x="171544" y="535511"/>
                  </a:lnTo>
                  <a:lnTo>
                    <a:pt x="210808" y="509677"/>
                  </a:lnTo>
                  <a:lnTo>
                    <a:pt x="237274" y="471349"/>
                  </a:lnTo>
                  <a:lnTo>
                    <a:pt x="246976" y="424395"/>
                  </a:lnTo>
                  <a:lnTo>
                    <a:pt x="246976" y="0"/>
                  </a:lnTo>
                  <a:close/>
                </a:path>
              </a:pathLst>
            </a:custGeom>
            <a:solidFill>
              <a:srgbClr val="E89B31"/>
            </a:solidFill>
          </p:spPr>
          <p:txBody>
            <a:bodyPr wrap="square" lIns="0" tIns="0" rIns="0" bIns="0" rtlCol="0"/>
            <a:lstStyle/>
            <a:p>
              <a:endParaRPr/>
            </a:p>
          </p:txBody>
        </p:sp>
        <p:pic>
          <p:nvPicPr>
            <p:cNvPr id="29" name="object 5">
              <a:extLst>
                <a:ext uri="{FF2B5EF4-FFF2-40B4-BE49-F238E27FC236}">
                  <a16:creationId xmlns:a16="http://schemas.microsoft.com/office/drawing/2014/main" id="{15CA38D3-DE73-4285-84FB-2C1E89616E96}"/>
                </a:ext>
              </a:extLst>
            </p:cNvPr>
            <p:cNvPicPr/>
            <p:nvPr/>
          </p:nvPicPr>
          <p:blipFill>
            <a:blip r:embed="rId7" cstate="print"/>
            <a:stretch>
              <a:fillRect/>
            </a:stretch>
          </p:blipFill>
          <p:spPr>
            <a:xfrm>
              <a:off x="6899143" y="326724"/>
              <a:ext cx="201548" cy="196748"/>
            </a:xfrm>
            <a:prstGeom prst="rect">
              <a:avLst/>
            </a:prstGeom>
          </p:spPr>
        </p:pic>
      </p:grpSp>
      <p:sp>
        <p:nvSpPr>
          <p:cNvPr id="30" name="object 6">
            <a:extLst>
              <a:ext uri="{FF2B5EF4-FFF2-40B4-BE49-F238E27FC236}">
                <a16:creationId xmlns:a16="http://schemas.microsoft.com/office/drawing/2014/main" id="{A3CE3C57-4A00-4089-8B71-2968FCA5C51B}"/>
              </a:ext>
            </a:extLst>
          </p:cNvPr>
          <p:cNvSpPr txBox="1"/>
          <p:nvPr/>
        </p:nvSpPr>
        <p:spPr>
          <a:xfrm>
            <a:off x="6930467" y="335949"/>
            <a:ext cx="139065" cy="143629"/>
          </a:xfrm>
          <a:prstGeom prst="rect">
            <a:avLst/>
          </a:prstGeom>
        </p:spPr>
        <p:txBody>
          <a:bodyPr vert="horz" wrap="square" lIns="0" tIns="12700" rIns="0" bIns="0" rtlCol="0">
            <a:spAutoFit/>
          </a:bodyPr>
          <a:lstStyle/>
          <a:p>
            <a:pPr marL="12700">
              <a:lnSpc>
                <a:spcPct val="100000"/>
              </a:lnSpc>
              <a:spcBef>
                <a:spcPts val="100"/>
              </a:spcBef>
            </a:pPr>
            <a:r>
              <a:rPr lang="en-US" sz="850" b="1" spc="-25" dirty="0">
                <a:solidFill>
                  <a:srgbClr val="505457"/>
                </a:solidFill>
                <a:latin typeface="Roboto"/>
                <a:cs typeface="Roboto"/>
              </a:rPr>
              <a:t>24</a:t>
            </a:r>
            <a:endParaRPr sz="850" dirty="0">
              <a:latin typeface="Roboto"/>
              <a:cs typeface="Roboto"/>
            </a:endParaRPr>
          </a:p>
        </p:txBody>
      </p:sp>
    </p:spTree>
    <p:extLst>
      <p:ext uri="{BB962C8B-B14F-4D97-AF65-F5344CB8AC3E}">
        <p14:creationId xmlns:p14="http://schemas.microsoft.com/office/powerpoint/2010/main" val="2971154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object 2">
            <a:extLst>
              <a:ext uri="{FF2B5EF4-FFF2-40B4-BE49-F238E27FC236}">
                <a16:creationId xmlns:a16="http://schemas.microsoft.com/office/drawing/2014/main" id="{B1F72DDA-46D7-4FDC-A05B-A47301C4879B}"/>
              </a:ext>
            </a:extLst>
          </p:cNvPr>
          <p:cNvGrpSpPr/>
          <p:nvPr/>
        </p:nvGrpSpPr>
        <p:grpSpPr>
          <a:xfrm>
            <a:off x="2233" y="-76200"/>
            <a:ext cx="7556310" cy="5344739"/>
            <a:chOff x="2412" y="0"/>
            <a:chExt cx="7557580" cy="5328006"/>
          </a:xfrm>
        </p:grpSpPr>
        <p:pic>
          <p:nvPicPr>
            <p:cNvPr id="10" name="object 3">
              <a:extLst>
                <a:ext uri="{FF2B5EF4-FFF2-40B4-BE49-F238E27FC236}">
                  <a16:creationId xmlns:a16="http://schemas.microsoft.com/office/drawing/2014/main" id="{A74575FB-EC5E-47CF-8302-B20E3F16C160}"/>
                </a:ext>
              </a:extLst>
            </p:cNvPr>
            <p:cNvPicPr/>
            <p:nvPr/>
          </p:nvPicPr>
          <p:blipFill>
            <a:blip r:embed="rId2" cstate="print"/>
            <a:stretch>
              <a:fillRect/>
            </a:stretch>
          </p:blipFill>
          <p:spPr>
            <a:xfrm>
              <a:off x="2412" y="0"/>
              <a:ext cx="7557580" cy="5328006"/>
            </a:xfrm>
            <a:prstGeom prst="rect">
              <a:avLst/>
            </a:prstGeom>
          </p:spPr>
        </p:pic>
        <p:pic>
          <p:nvPicPr>
            <p:cNvPr id="14" name="object 7">
              <a:extLst>
                <a:ext uri="{FF2B5EF4-FFF2-40B4-BE49-F238E27FC236}">
                  <a16:creationId xmlns:a16="http://schemas.microsoft.com/office/drawing/2014/main" id="{131455A4-E50D-4991-BE41-03DE9B0CC4EE}"/>
                </a:ext>
              </a:extLst>
            </p:cNvPr>
            <p:cNvPicPr/>
            <p:nvPr/>
          </p:nvPicPr>
          <p:blipFill>
            <a:blip r:embed="rId3" cstate="print"/>
            <a:stretch>
              <a:fillRect/>
            </a:stretch>
          </p:blipFill>
          <p:spPr>
            <a:xfrm>
              <a:off x="1232153" y="2105939"/>
              <a:ext cx="1318945" cy="1319034"/>
            </a:xfrm>
            <a:prstGeom prst="rect">
              <a:avLst/>
            </a:prstGeom>
          </p:spPr>
        </p:pic>
        <p:sp>
          <p:nvSpPr>
            <p:cNvPr id="15" name="object 8">
              <a:extLst>
                <a:ext uri="{FF2B5EF4-FFF2-40B4-BE49-F238E27FC236}">
                  <a16:creationId xmlns:a16="http://schemas.microsoft.com/office/drawing/2014/main" id="{5E64CEA5-485C-4F41-B78F-44930D2F68FB}"/>
                </a:ext>
              </a:extLst>
            </p:cNvPr>
            <p:cNvSpPr/>
            <p:nvPr/>
          </p:nvSpPr>
          <p:spPr>
            <a:xfrm>
              <a:off x="1260299"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a:p>
          </p:txBody>
        </p:sp>
        <p:pic>
          <p:nvPicPr>
            <p:cNvPr id="16" name="object 9">
              <a:extLst>
                <a:ext uri="{FF2B5EF4-FFF2-40B4-BE49-F238E27FC236}">
                  <a16:creationId xmlns:a16="http://schemas.microsoft.com/office/drawing/2014/main" id="{99A6A920-421C-4750-888B-8314B5C611D6}"/>
                </a:ext>
              </a:extLst>
            </p:cNvPr>
            <p:cNvPicPr/>
            <p:nvPr/>
          </p:nvPicPr>
          <p:blipFill>
            <a:blip r:embed="rId4" cstate="print"/>
            <a:stretch>
              <a:fillRect/>
            </a:stretch>
          </p:blipFill>
          <p:spPr>
            <a:xfrm>
              <a:off x="3029534" y="2105939"/>
              <a:ext cx="1318945" cy="1319034"/>
            </a:xfrm>
            <a:prstGeom prst="rect">
              <a:avLst/>
            </a:prstGeom>
          </p:spPr>
        </p:pic>
        <p:sp>
          <p:nvSpPr>
            <p:cNvPr id="17" name="object 10">
              <a:extLst>
                <a:ext uri="{FF2B5EF4-FFF2-40B4-BE49-F238E27FC236}">
                  <a16:creationId xmlns:a16="http://schemas.microsoft.com/office/drawing/2014/main" id="{514EDF81-BF23-4EE3-8DEE-56497C794F87}"/>
                </a:ext>
              </a:extLst>
            </p:cNvPr>
            <p:cNvSpPr/>
            <p:nvPr/>
          </p:nvSpPr>
          <p:spPr>
            <a:xfrm>
              <a:off x="3057679"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a:p>
          </p:txBody>
        </p:sp>
        <p:pic>
          <p:nvPicPr>
            <p:cNvPr id="18" name="object 11">
              <a:extLst>
                <a:ext uri="{FF2B5EF4-FFF2-40B4-BE49-F238E27FC236}">
                  <a16:creationId xmlns:a16="http://schemas.microsoft.com/office/drawing/2014/main" id="{13AFF657-705D-4EEA-9A7C-279C406482C2}"/>
                </a:ext>
              </a:extLst>
            </p:cNvPr>
            <p:cNvPicPr/>
            <p:nvPr/>
          </p:nvPicPr>
          <p:blipFill>
            <a:blip r:embed="rId5" cstate="print"/>
            <a:stretch>
              <a:fillRect/>
            </a:stretch>
          </p:blipFill>
          <p:spPr>
            <a:xfrm>
              <a:off x="4826927" y="2105939"/>
              <a:ext cx="1318933" cy="1319034"/>
            </a:xfrm>
            <a:prstGeom prst="rect">
              <a:avLst/>
            </a:prstGeom>
          </p:spPr>
        </p:pic>
        <p:sp>
          <p:nvSpPr>
            <p:cNvPr id="19" name="object 12">
              <a:extLst>
                <a:ext uri="{FF2B5EF4-FFF2-40B4-BE49-F238E27FC236}">
                  <a16:creationId xmlns:a16="http://schemas.microsoft.com/office/drawing/2014/main" id="{ECE633C5-C308-4950-94E8-575B76C68AE9}"/>
                </a:ext>
              </a:extLst>
            </p:cNvPr>
            <p:cNvSpPr/>
            <p:nvPr/>
          </p:nvSpPr>
          <p:spPr>
            <a:xfrm>
              <a:off x="4855066"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dirty="0"/>
            </a:p>
          </p:txBody>
        </p:sp>
      </p:grpSp>
      <p:grpSp>
        <p:nvGrpSpPr>
          <p:cNvPr id="4" name="object 27">
            <a:extLst>
              <a:ext uri="{FF2B5EF4-FFF2-40B4-BE49-F238E27FC236}">
                <a16:creationId xmlns:a16="http://schemas.microsoft.com/office/drawing/2014/main" id="{D5E14D19-13F0-489A-9DEF-F78694A36CDF}"/>
              </a:ext>
            </a:extLst>
          </p:cNvPr>
          <p:cNvGrpSpPr/>
          <p:nvPr/>
        </p:nvGrpSpPr>
        <p:grpSpPr>
          <a:xfrm>
            <a:off x="2515447" y="155525"/>
            <a:ext cx="2648479" cy="881190"/>
            <a:chOff x="459143" y="1634452"/>
            <a:chExt cx="2365375" cy="1026160"/>
          </a:xfrm>
        </p:grpSpPr>
        <p:sp>
          <p:nvSpPr>
            <p:cNvPr id="5" name="object 28">
              <a:extLst>
                <a:ext uri="{FF2B5EF4-FFF2-40B4-BE49-F238E27FC236}">
                  <a16:creationId xmlns:a16="http://schemas.microsoft.com/office/drawing/2014/main" id="{A334626E-E80D-4E11-83F7-51ED7F688DF3}"/>
                </a:ext>
              </a:extLst>
            </p:cNvPr>
            <p:cNvSpPr/>
            <p:nvPr/>
          </p:nvSpPr>
          <p:spPr>
            <a:xfrm>
              <a:off x="459146" y="2166282"/>
              <a:ext cx="570865" cy="494030"/>
            </a:xfrm>
            <a:custGeom>
              <a:avLst/>
              <a:gdLst/>
              <a:ahLst/>
              <a:cxnLst/>
              <a:rect l="l" t="t" r="r" b="b"/>
              <a:pathLst>
                <a:path w="570865" h="494030">
                  <a:moveTo>
                    <a:pt x="570255" y="0"/>
                  </a:moveTo>
                  <a:lnTo>
                    <a:pt x="0" y="0"/>
                  </a:lnTo>
                  <a:lnTo>
                    <a:pt x="285127" y="493864"/>
                  </a:lnTo>
                  <a:lnTo>
                    <a:pt x="570255" y="0"/>
                  </a:lnTo>
                  <a:close/>
                </a:path>
              </a:pathLst>
            </a:custGeom>
            <a:solidFill>
              <a:srgbClr val="C27C25"/>
            </a:solidFill>
          </p:spPr>
          <p:txBody>
            <a:bodyPr wrap="square" lIns="0" tIns="0" rIns="0" bIns="0" rtlCol="0"/>
            <a:lstStyle/>
            <a:p>
              <a:endParaRPr/>
            </a:p>
          </p:txBody>
        </p:sp>
        <p:pic>
          <p:nvPicPr>
            <p:cNvPr id="6" name="object 29">
              <a:extLst>
                <a:ext uri="{FF2B5EF4-FFF2-40B4-BE49-F238E27FC236}">
                  <a16:creationId xmlns:a16="http://schemas.microsoft.com/office/drawing/2014/main" id="{BE0BECC1-CA2D-45DC-9598-06C55D9F76F2}"/>
                </a:ext>
              </a:extLst>
            </p:cNvPr>
            <p:cNvPicPr/>
            <p:nvPr/>
          </p:nvPicPr>
          <p:blipFill>
            <a:blip r:embed="rId6" cstate="print"/>
            <a:stretch>
              <a:fillRect/>
            </a:stretch>
          </p:blipFill>
          <p:spPr>
            <a:xfrm>
              <a:off x="459143" y="2166277"/>
              <a:ext cx="570263" cy="145097"/>
            </a:xfrm>
            <a:prstGeom prst="rect">
              <a:avLst/>
            </a:prstGeom>
          </p:spPr>
        </p:pic>
        <p:sp>
          <p:nvSpPr>
            <p:cNvPr id="7" name="object 30">
              <a:extLst>
                <a:ext uri="{FF2B5EF4-FFF2-40B4-BE49-F238E27FC236}">
                  <a16:creationId xmlns:a16="http://schemas.microsoft.com/office/drawing/2014/main" id="{78DBAA12-2CDE-4F90-BBA9-126F5542BAFA}"/>
                </a:ext>
              </a:extLst>
            </p:cNvPr>
            <p:cNvSpPr/>
            <p:nvPr/>
          </p:nvSpPr>
          <p:spPr>
            <a:xfrm>
              <a:off x="459148" y="1634452"/>
              <a:ext cx="2365375" cy="532130"/>
            </a:xfrm>
            <a:custGeom>
              <a:avLst/>
              <a:gdLst/>
              <a:ahLst/>
              <a:cxnLst/>
              <a:rect l="l" t="t" r="r" b="b"/>
              <a:pathLst>
                <a:path w="2365375" h="532130">
                  <a:moveTo>
                    <a:pt x="2365324" y="0"/>
                  </a:moveTo>
                  <a:lnTo>
                    <a:pt x="306908" y="0"/>
                  </a:lnTo>
                  <a:lnTo>
                    <a:pt x="0" y="531837"/>
                  </a:lnTo>
                  <a:lnTo>
                    <a:pt x="2058454" y="531837"/>
                  </a:lnTo>
                  <a:lnTo>
                    <a:pt x="2365324" y="0"/>
                  </a:lnTo>
                  <a:close/>
                </a:path>
              </a:pathLst>
            </a:custGeom>
            <a:solidFill>
              <a:srgbClr val="E89B31"/>
            </a:solidFill>
          </p:spPr>
          <p:txBody>
            <a:bodyPr wrap="square" lIns="0" tIns="0" rIns="0" bIns="0" rtlCol="0"/>
            <a:lstStyle/>
            <a:p>
              <a:endParaRPr/>
            </a:p>
          </p:txBody>
        </p:sp>
      </p:grpSp>
      <p:sp>
        <p:nvSpPr>
          <p:cNvPr id="20" name="مربع نص 19">
            <a:extLst>
              <a:ext uri="{FF2B5EF4-FFF2-40B4-BE49-F238E27FC236}">
                <a16:creationId xmlns:a16="http://schemas.microsoft.com/office/drawing/2014/main" id="{42B5A8E5-29AD-446C-810A-62161C39A516}"/>
              </a:ext>
            </a:extLst>
          </p:cNvPr>
          <p:cNvSpPr txBox="1"/>
          <p:nvPr/>
        </p:nvSpPr>
        <p:spPr>
          <a:xfrm>
            <a:off x="4868197" y="2504762"/>
            <a:ext cx="1395992" cy="523220"/>
          </a:xfrm>
          <a:prstGeom prst="rect">
            <a:avLst/>
          </a:prstGeom>
          <a:noFill/>
        </p:spPr>
        <p:txBody>
          <a:bodyPr wrap="square" rtlCol="1">
            <a:spAutoFit/>
          </a:bodyPr>
          <a:lstStyle/>
          <a:p>
            <a:r>
              <a:rPr lang="ar-SA" sz="2800" dirty="0">
                <a:solidFill>
                  <a:srgbClr val="DB902C"/>
                </a:solidFill>
              </a:rPr>
              <a:t>الإيرادات</a:t>
            </a:r>
          </a:p>
        </p:txBody>
      </p:sp>
      <p:sp>
        <p:nvSpPr>
          <p:cNvPr id="21" name="مربع نص 20">
            <a:extLst>
              <a:ext uri="{FF2B5EF4-FFF2-40B4-BE49-F238E27FC236}">
                <a16:creationId xmlns:a16="http://schemas.microsoft.com/office/drawing/2014/main" id="{8E55334E-F6B0-4F34-991B-E83A54A230B8}"/>
              </a:ext>
            </a:extLst>
          </p:cNvPr>
          <p:cNvSpPr txBox="1"/>
          <p:nvPr/>
        </p:nvSpPr>
        <p:spPr>
          <a:xfrm>
            <a:off x="3016250" y="2504762"/>
            <a:ext cx="1682932" cy="461665"/>
          </a:xfrm>
          <a:prstGeom prst="rect">
            <a:avLst/>
          </a:prstGeom>
          <a:noFill/>
        </p:spPr>
        <p:txBody>
          <a:bodyPr wrap="square" rtlCol="1">
            <a:spAutoFit/>
          </a:bodyPr>
          <a:lstStyle/>
          <a:p>
            <a:r>
              <a:rPr lang="ar-SA" sz="2400" dirty="0">
                <a:solidFill>
                  <a:srgbClr val="DB902C"/>
                </a:solidFill>
              </a:rPr>
              <a:t>المصروفات</a:t>
            </a:r>
            <a:endParaRPr lang="ar-SA" sz="2800" dirty="0">
              <a:solidFill>
                <a:srgbClr val="DB902C"/>
              </a:solidFill>
            </a:endParaRPr>
          </a:p>
        </p:txBody>
      </p:sp>
      <p:sp>
        <p:nvSpPr>
          <p:cNvPr id="22" name="مربع نص 21">
            <a:extLst>
              <a:ext uri="{FF2B5EF4-FFF2-40B4-BE49-F238E27FC236}">
                <a16:creationId xmlns:a16="http://schemas.microsoft.com/office/drawing/2014/main" id="{35A4CC4B-2E9C-423A-A37E-C58E9B2A6BE1}"/>
              </a:ext>
            </a:extLst>
          </p:cNvPr>
          <p:cNvSpPr txBox="1"/>
          <p:nvPr/>
        </p:nvSpPr>
        <p:spPr>
          <a:xfrm>
            <a:off x="1187450" y="2529025"/>
            <a:ext cx="1997729" cy="400110"/>
          </a:xfrm>
          <a:prstGeom prst="rect">
            <a:avLst/>
          </a:prstGeom>
          <a:noFill/>
        </p:spPr>
        <p:txBody>
          <a:bodyPr wrap="square" rtlCol="1">
            <a:spAutoFit/>
          </a:bodyPr>
          <a:lstStyle/>
          <a:p>
            <a:r>
              <a:rPr lang="ar-SA" sz="2000" dirty="0">
                <a:solidFill>
                  <a:srgbClr val="DB902C"/>
                </a:solidFill>
              </a:rPr>
              <a:t>عدد المستفيدين</a:t>
            </a:r>
          </a:p>
        </p:txBody>
      </p:sp>
      <p:sp>
        <p:nvSpPr>
          <p:cNvPr id="23" name="مربع نص 22">
            <a:extLst>
              <a:ext uri="{FF2B5EF4-FFF2-40B4-BE49-F238E27FC236}">
                <a16:creationId xmlns:a16="http://schemas.microsoft.com/office/drawing/2014/main" id="{E739D1DF-AAF7-45BF-839E-2B699B11E170}"/>
              </a:ext>
            </a:extLst>
          </p:cNvPr>
          <p:cNvSpPr txBox="1"/>
          <p:nvPr/>
        </p:nvSpPr>
        <p:spPr>
          <a:xfrm>
            <a:off x="3205667" y="153169"/>
            <a:ext cx="2441064" cy="461665"/>
          </a:xfrm>
          <a:prstGeom prst="rect">
            <a:avLst/>
          </a:prstGeom>
          <a:noFill/>
        </p:spPr>
        <p:txBody>
          <a:bodyPr wrap="square" rtlCol="1">
            <a:spAutoFit/>
          </a:bodyPr>
          <a:lstStyle/>
          <a:p>
            <a:r>
              <a:rPr lang="ar-SA" sz="2400" dirty="0">
                <a:solidFill>
                  <a:srgbClr val="00A699"/>
                </a:solidFill>
              </a:rPr>
              <a:t>تفريج كرب</a:t>
            </a:r>
          </a:p>
        </p:txBody>
      </p:sp>
      <p:sp>
        <p:nvSpPr>
          <p:cNvPr id="24" name="مربع نص 23">
            <a:extLst>
              <a:ext uri="{FF2B5EF4-FFF2-40B4-BE49-F238E27FC236}">
                <a16:creationId xmlns:a16="http://schemas.microsoft.com/office/drawing/2014/main" id="{6D825146-C2B6-464C-894A-AD1E6A492DD7}"/>
              </a:ext>
            </a:extLst>
          </p:cNvPr>
          <p:cNvSpPr txBox="1"/>
          <p:nvPr/>
        </p:nvSpPr>
        <p:spPr>
          <a:xfrm>
            <a:off x="4868197" y="1143000"/>
            <a:ext cx="1395992" cy="369332"/>
          </a:xfrm>
          <a:prstGeom prst="rect">
            <a:avLst/>
          </a:prstGeom>
          <a:noFill/>
        </p:spPr>
        <p:txBody>
          <a:bodyPr wrap="square" rtlCol="1">
            <a:spAutoFit/>
          </a:bodyPr>
          <a:lstStyle/>
          <a:p>
            <a:r>
              <a:rPr lang="ar-SA" dirty="0"/>
              <a:t>101.005 ريال</a:t>
            </a:r>
          </a:p>
        </p:txBody>
      </p:sp>
      <p:sp>
        <p:nvSpPr>
          <p:cNvPr id="25" name="مربع نص 24">
            <a:extLst>
              <a:ext uri="{FF2B5EF4-FFF2-40B4-BE49-F238E27FC236}">
                <a16:creationId xmlns:a16="http://schemas.microsoft.com/office/drawing/2014/main" id="{DAFD0E3E-8574-4AD4-9CAD-51CA551F606C}"/>
              </a:ext>
            </a:extLst>
          </p:cNvPr>
          <p:cNvSpPr txBox="1"/>
          <p:nvPr/>
        </p:nvSpPr>
        <p:spPr>
          <a:xfrm>
            <a:off x="1280355" y="1179297"/>
            <a:ext cx="1395992" cy="369332"/>
          </a:xfrm>
          <a:prstGeom prst="rect">
            <a:avLst/>
          </a:prstGeom>
          <a:noFill/>
        </p:spPr>
        <p:txBody>
          <a:bodyPr wrap="square" rtlCol="1">
            <a:spAutoFit/>
          </a:bodyPr>
          <a:lstStyle/>
          <a:p>
            <a:r>
              <a:rPr lang="ar-SA" dirty="0"/>
              <a:t>100 مستفيد</a:t>
            </a:r>
          </a:p>
        </p:txBody>
      </p:sp>
      <p:sp>
        <p:nvSpPr>
          <p:cNvPr id="26" name="مربع نص 25">
            <a:extLst>
              <a:ext uri="{FF2B5EF4-FFF2-40B4-BE49-F238E27FC236}">
                <a16:creationId xmlns:a16="http://schemas.microsoft.com/office/drawing/2014/main" id="{DA383AC2-CCAB-4DBE-B05E-32F58B2501D7}"/>
              </a:ext>
            </a:extLst>
          </p:cNvPr>
          <p:cNvSpPr txBox="1"/>
          <p:nvPr/>
        </p:nvSpPr>
        <p:spPr>
          <a:xfrm>
            <a:off x="3102838" y="3852202"/>
            <a:ext cx="1395992" cy="369332"/>
          </a:xfrm>
          <a:prstGeom prst="rect">
            <a:avLst/>
          </a:prstGeom>
          <a:noFill/>
        </p:spPr>
        <p:txBody>
          <a:bodyPr wrap="square" rtlCol="1">
            <a:spAutoFit/>
          </a:bodyPr>
          <a:lstStyle/>
          <a:p>
            <a:r>
              <a:rPr lang="ar-SA" dirty="0"/>
              <a:t>101.005 ريال</a:t>
            </a:r>
          </a:p>
        </p:txBody>
      </p:sp>
      <p:grpSp>
        <p:nvGrpSpPr>
          <p:cNvPr id="27" name="object 3">
            <a:extLst>
              <a:ext uri="{FF2B5EF4-FFF2-40B4-BE49-F238E27FC236}">
                <a16:creationId xmlns:a16="http://schemas.microsoft.com/office/drawing/2014/main" id="{606AAF64-AD9F-4EC1-AD64-DFB840F12366}"/>
              </a:ext>
            </a:extLst>
          </p:cNvPr>
          <p:cNvGrpSpPr/>
          <p:nvPr/>
        </p:nvGrpSpPr>
        <p:grpSpPr>
          <a:xfrm>
            <a:off x="6877374" y="5"/>
            <a:ext cx="247015" cy="545465"/>
            <a:chOff x="6877374" y="5"/>
            <a:chExt cx="247015" cy="545465"/>
          </a:xfrm>
        </p:grpSpPr>
        <p:sp>
          <p:nvSpPr>
            <p:cNvPr id="28" name="object 4">
              <a:extLst>
                <a:ext uri="{FF2B5EF4-FFF2-40B4-BE49-F238E27FC236}">
                  <a16:creationId xmlns:a16="http://schemas.microsoft.com/office/drawing/2014/main" id="{B4B584F1-A1A2-4FCE-AE0D-ED14F3D767E9}"/>
                </a:ext>
              </a:extLst>
            </p:cNvPr>
            <p:cNvSpPr/>
            <p:nvPr/>
          </p:nvSpPr>
          <p:spPr>
            <a:xfrm>
              <a:off x="6877374" y="5"/>
              <a:ext cx="247015" cy="545465"/>
            </a:xfrm>
            <a:custGeom>
              <a:avLst/>
              <a:gdLst/>
              <a:ahLst/>
              <a:cxnLst/>
              <a:rect l="l" t="t" r="r" b="b"/>
              <a:pathLst>
                <a:path w="247015" h="545465">
                  <a:moveTo>
                    <a:pt x="246976" y="0"/>
                  </a:moveTo>
                  <a:lnTo>
                    <a:pt x="0" y="0"/>
                  </a:lnTo>
                  <a:lnTo>
                    <a:pt x="0" y="424395"/>
                  </a:lnTo>
                  <a:lnTo>
                    <a:pt x="9688" y="471349"/>
                  </a:lnTo>
                  <a:lnTo>
                    <a:pt x="36131" y="509701"/>
                  </a:lnTo>
                  <a:lnTo>
                    <a:pt x="75382" y="535519"/>
                  </a:lnTo>
                  <a:lnTo>
                    <a:pt x="123444" y="544982"/>
                  </a:lnTo>
                  <a:lnTo>
                    <a:pt x="171544" y="535511"/>
                  </a:lnTo>
                  <a:lnTo>
                    <a:pt x="210808" y="509677"/>
                  </a:lnTo>
                  <a:lnTo>
                    <a:pt x="237274" y="471349"/>
                  </a:lnTo>
                  <a:lnTo>
                    <a:pt x="246976" y="424395"/>
                  </a:lnTo>
                  <a:lnTo>
                    <a:pt x="246976" y="0"/>
                  </a:lnTo>
                  <a:close/>
                </a:path>
              </a:pathLst>
            </a:custGeom>
            <a:solidFill>
              <a:srgbClr val="E89B31"/>
            </a:solidFill>
          </p:spPr>
          <p:txBody>
            <a:bodyPr wrap="square" lIns="0" tIns="0" rIns="0" bIns="0" rtlCol="0"/>
            <a:lstStyle/>
            <a:p>
              <a:endParaRPr/>
            </a:p>
          </p:txBody>
        </p:sp>
        <p:pic>
          <p:nvPicPr>
            <p:cNvPr id="29" name="object 5">
              <a:extLst>
                <a:ext uri="{FF2B5EF4-FFF2-40B4-BE49-F238E27FC236}">
                  <a16:creationId xmlns:a16="http://schemas.microsoft.com/office/drawing/2014/main" id="{3E8FDBAC-A8D1-4B9F-B0B6-3C3542793EC6}"/>
                </a:ext>
              </a:extLst>
            </p:cNvPr>
            <p:cNvPicPr/>
            <p:nvPr/>
          </p:nvPicPr>
          <p:blipFill>
            <a:blip r:embed="rId7" cstate="print"/>
            <a:stretch>
              <a:fillRect/>
            </a:stretch>
          </p:blipFill>
          <p:spPr>
            <a:xfrm>
              <a:off x="6899143" y="326724"/>
              <a:ext cx="201548" cy="196748"/>
            </a:xfrm>
            <a:prstGeom prst="rect">
              <a:avLst/>
            </a:prstGeom>
          </p:spPr>
        </p:pic>
      </p:grpSp>
      <p:sp>
        <p:nvSpPr>
          <p:cNvPr id="30" name="object 6">
            <a:extLst>
              <a:ext uri="{FF2B5EF4-FFF2-40B4-BE49-F238E27FC236}">
                <a16:creationId xmlns:a16="http://schemas.microsoft.com/office/drawing/2014/main" id="{1300D134-E0A8-407B-BA0A-C62EB0C715EF}"/>
              </a:ext>
            </a:extLst>
          </p:cNvPr>
          <p:cNvSpPr txBox="1"/>
          <p:nvPr/>
        </p:nvSpPr>
        <p:spPr>
          <a:xfrm>
            <a:off x="6930467" y="335949"/>
            <a:ext cx="139065" cy="143629"/>
          </a:xfrm>
          <a:prstGeom prst="rect">
            <a:avLst/>
          </a:prstGeom>
        </p:spPr>
        <p:txBody>
          <a:bodyPr vert="horz" wrap="square" lIns="0" tIns="12700" rIns="0" bIns="0" rtlCol="0">
            <a:spAutoFit/>
          </a:bodyPr>
          <a:lstStyle/>
          <a:p>
            <a:pPr marL="12700">
              <a:lnSpc>
                <a:spcPct val="100000"/>
              </a:lnSpc>
              <a:spcBef>
                <a:spcPts val="100"/>
              </a:spcBef>
            </a:pPr>
            <a:r>
              <a:rPr lang="en-US" sz="850" b="1" spc="-25" dirty="0">
                <a:solidFill>
                  <a:srgbClr val="505457"/>
                </a:solidFill>
                <a:latin typeface="Roboto"/>
                <a:cs typeface="Roboto"/>
              </a:rPr>
              <a:t>25</a:t>
            </a:r>
          </a:p>
        </p:txBody>
      </p:sp>
    </p:spTree>
    <p:extLst>
      <p:ext uri="{BB962C8B-B14F-4D97-AF65-F5344CB8AC3E}">
        <p14:creationId xmlns:p14="http://schemas.microsoft.com/office/powerpoint/2010/main" val="1670481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object 2">
            <a:extLst>
              <a:ext uri="{FF2B5EF4-FFF2-40B4-BE49-F238E27FC236}">
                <a16:creationId xmlns:a16="http://schemas.microsoft.com/office/drawing/2014/main" id="{B1F72DDA-46D7-4FDC-A05B-A47301C4879B}"/>
              </a:ext>
            </a:extLst>
          </p:cNvPr>
          <p:cNvGrpSpPr/>
          <p:nvPr/>
        </p:nvGrpSpPr>
        <p:grpSpPr>
          <a:xfrm>
            <a:off x="22679" y="-76200"/>
            <a:ext cx="7556310" cy="5344739"/>
            <a:chOff x="2412" y="0"/>
            <a:chExt cx="7557580" cy="5328006"/>
          </a:xfrm>
        </p:grpSpPr>
        <p:pic>
          <p:nvPicPr>
            <p:cNvPr id="10" name="object 3">
              <a:extLst>
                <a:ext uri="{FF2B5EF4-FFF2-40B4-BE49-F238E27FC236}">
                  <a16:creationId xmlns:a16="http://schemas.microsoft.com/office/drawing/2014/main" id="{A74575FB-EC5E-47CF-8302-B20E3F16C160}"/>
                </a:ext>
              </a:extLst>
            </p:cNvPr>
            <p:cNvPicPr/>
            <p:nvPr/>
          </p:nvPicPr>
          <p:blipFill>
            <a:blip r:embed="rId2" cstate="print"/>
            <a:stretch>
              <a:fillRect/>
            </a:stretch>
          </p:blipFill>
          <p:spPr>
            <a:xfrm>
              <a:off x="2412" y="0"/>
              <a:ext cx="7557580" cy="5328006"/>
            </a:xfrm>
            <a:prstGeom prst="rect">
              <a:avLst/>
            </a:prstGeom>
          </p:spPr>
        </p:pic>
        <p:pic>
          <p:nvPicPr>
            <p:cNvPr id="14" name="object 7">
              <a:extLst>
                <a:ext uri="{FF2B5EF4-FFF2-40B4-BE49-F238E27FC236}">
                  <a16:creationId xmlns:a16="http://schemas.microsoft.com/office/drawing/2014/main" id="{131455A4-E50D-4991-BE41-03DE9B0CC4EE}"/>
                </a:ext>
              </a:extLst>
            </p:cNvPr>
            <p:cNvPicPr/>
            <p:nvPr/>
          </p:nvPicPr>
          <p:blipFill>
            <a:blip r:embed="rId3" cstate="print"/>
            <a:stretch>
              <a:fillRect/>
            </a:stretch>
          </p:blipFill>
          <p:spPr>
            <a:xfrm>
              <a:off x="1232153" y="2105939"/>
              <a:ext cx="1318945" cy="1319034"/>
            </a:xfrm>
            <a:prstGeom prst="rect">
              <a:avLst/>
            </a:prstGeom>
          </p:spPr>
        </p:pic>
        <p:sp>
          <p:nvSpPr>
            <p:cNvPr id="15" name="object 8">
              <a:extLst>
                <a:ext uri="{FF2B5EF4-FFF2-40B4-BE49-F238E27FC236}">
                  <a16:creationId xmlns:a16="http://schemas.microsoft.com/office/drawing/2014/main" id="{5E64CEA5-485C-4F41-B78F-44930D2F68FB}"/>
                </a:ext>
              </a:extLst>
            </p:cNvPr>
            <p:cNvSpPr/>
            <p:nvPr/>
          </p:nvSpPr>
          <p:spPr>
            <a:xfrm>
              <a:off x="1260299"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a:p>
          </p:txBody>
        </p:sp>
        <p:pic>
          <p:nvPicPr>
            <p:cNvPr id="16" name="object 9">
              <a:extLst>
                <a:ext uri="{FF2B5EF4-FFF2-40B4-BE49-F238E27FC236}">
                  <a16:creationId xmlns:a16="http://schemas.microsoft.com/office/drawing/2014/main" id="{99A6A920-421C-4750-888B-8314B5C611D6}"/>
                </a:ext>
              </a:extLst>
            </p:cNvPr>
            <p:cNvPicPr/>
            <p:nvPr/>
          </p:nvPicPr>
          <p:blipFill>
            <a:blip r:embed="rId4" cstate="print"/>
            <a:stretch>
              <a:fillRect/>
            </a:stretch>
          </p:blipFill>
          <p:spPr>
            <a:xfrm>
              <a:off x="3029534" y="2105939"/>
              <a:ext cx="1318945" cy="1319034"/>
            </a:xfrm>
            <a:prstGeom prst="rect">
              <a:avLst/>
            </a:prstGeom>
          </p:spPr>
        </p:pic>
        <p:sp>
          <p:nvSpPr>
            <p:cNvPr id="17" name="object 10">
              <a:extLst>
                <a:ext uri="{FF2B5EF4-FFF2-40B4-BE49-F238E27FC236}">
                  <a16:creationId xmlns:a16="http://schemas.microsoft.com/office/drawing/2014/main" id="{514EDF81-BF23-4EE3-8DEE-56497C794F87}"/>
                </a:ext>
              </a:extLst>
            </p:cNvPr>
            <p:cNvSpPr/>
            <p:nvPr/>
          </p:nvSpPr>
          <p:spPr>
            <a:xfrm>
              <a:off x="3057679"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a:p>
          </p:txBody>
        </p:sp>
        <p:pic>
          <p:nvPicPr>
            <p:cNvPr id="18" name="object 11">
              <a:extLst>
                <a:ext uri="{FF2B5EF4-FFF2-40B4-BE49-F238E27FC236}">
                  <a16:creationId xmlns:a16="http://schemas.microsoft.com/office/drawing/2014/main" id="{13AFF657-705D-4EEA-9A7C-279C406482C2}"/>
                </a:ext>
              </a:extLst>
            </p:cNvPr>
            <p:cNvPicPr/>
            <p:nvPr/>
          </p:nvPicPr>
          <p:blipFill>
            <a:blip r:embed="rId5" cstate="print"/>
            <a:stretch>
              <a:fillRect/>
            </a:stretch>
          </p:blipFill>
          <p:spPr>
            <a:xfrm>
              <a:off x="4826927" y="2105939"/>
              <a:ext cx="1318933" cy="1319034"/>
            </a:xfrm>
            <a:prstGeom prst="rect">
              <a:avLst/>
            </a:prstGeom>
          </p:spPr>
        </p:pic>
        <p:sp>
          <p:nvSpPr>
            <p:cNvPr id="19" name="object 12">
              <a:extLst>
                <a:ext uri="{FF2B5EF4-FFF2-40B4-BE49-F238E27FC236}">
                  <a16:creationId xmlns:a16="http://schemas.microsoft.com/office/drawing/2014/main" id="{ECE633C5-C308-4950-94E8-575B76C68AE9}"/>
                </a:ext>
              </a:extLst>
            </p:cNvPr>
            <p:cNvSpPr/>
            <p:nvPr/>
          </p:nvSpPr>
          <p:spPr>
            <a:xfrm>
              <a:off x="4855066"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dirty="0"/>
            </a:p>
          </p:txBody>
        </p:sp>
      </p:grpSp>
      <p:grpSp>
        <p:nvGrpSpPr>
          <p:cNvPr id="4" name="object 27">
            <a:extLst>
              <a:ext uri="{FF2B5EF4-FFF2-40B4-BE49-F238E27FC236}">
                <a16:creationId xmlns:a16="http://schemas.microsoft.com/office/drawing/2014/main" id="{D5E14D19-13F0-489A-9DEF-F78694A36CDF}"/>
              </a:ext>
            </a:extLst>
          </p:cNvPr>
          <p:cNvGrpSpPr/>
          <p:nvPr/>
        </p:nvGrpSpPr>
        <p:grpSpPr>
          <a:xfrm>
            <a:off x="2515447" y="155525"/>
            <a:ext cx="2648479" cy="881190"/>
            <a:chOff x="459143" y="1634452"/>
            <a:chExt cx="2365375" cy="1026160"/>
          </a:xfrm>
        </p:grpSpPr>
        <p:sp>
          <p:nvSpPr>
            <p:cNvPr id="5" name="object 28">
              <a:extLst>
                <a:ext uri="{FF2B5EF4-FFF2-40B4-BE49-F238E27FC236}">
                  <a16:creationId xmlns:a16="http://schemas.microsoft.com/office/drawing/2014/main" id="{A334626E-E80D-4E11-83F7-51ED7F688DF3}"/>
                </a:ext>
              </a:extLst>
            </p:cNvPr>
            <p:cNvSpPr/>
            <p:nvPr/>
          </p:nvSpPr>
          <p:spPr>
            <a:xfrm>
              <a:off x="459146" y="2166282"/>
              <a:ext cx="570865" cy="494030"/>
            </a:xfrm>
            <a:custGeom>
              <a:avLst/>
              <a:gdLst/>
              <a:ahLst/>
              <a:cxnLst/>
              <a:rect l="l" t="t" r="r" b="b"/>
              <a:pathLst>
                <a:path w="570865" h="494030">
                  <a:moveTo>
                    <a:pt x="570255" y="0"/>
                  </a:moveTo>
                  <a:lnTo>
                    <a:pt x="0" y="0"/>
                  </a:lnTo>
                  <a:lnTo>
                    <a:pt x="285127" y="493864"/>
                  </a:lnTo>
                  <a:lnTo>
                    <a:pt x="570255" y="0"/>
                  </a:lnTo>
                  <a:close/>
                </a:path>
              </a:pathLst>
            </a:custGeom>
            <a:solidFill>
              <a:srgbClr val="C27C25"/>
            </a:solidFill>
          </p:spPr>
          <p:txBody>
            <a:bodyPr wrap="square" lIns="0" tIns="0" rIns="0" bIns="0" rtlCol="0"/>
            <a:lstStyle/>
            <a:p>
              <a:endParaRPr/>
            </a:p>
          </p:txBody>
        </p:sp>
        <p:pic>
          <p:nvPicPr>
            <p:cNvPr id="6" name="object 29">
              <a:extLst>
                <a:ext uri="{FF2B5EF4-FFF2-40B4-BE49-F238E27FC236}">
                  <a16:creationId xmlns:a16="http://schemas.microsoft.com/office/drawing/2014/main" id="{BE0BECC1-CA2D-45DC-9598-06C55D9F76F2}"/>
                </a:ext>
              </a:extLst>
            </p:cNvPr>
            <p:cNvPicPr/>
            <p:nvPr/>
          </p:nvPicPr>
          <p:blipFill>
            <a:blip r:embed="rId6" cstate="print"/>
            <a:stretch>
              <a:fillRect/>
            </a:stretch>
          </p:blipFill>
          <p:spPr>
            <a:xfrm>
              <a:off x="459143" y="2166277"/>
              <a:ext cx="570263" cy="145097"/>
            </a:xfrm>
            <a:prstGeom prst="rect">
              <a:avLst/>
            </a:prstGeom>
          </p:spPr>
        </p:pic>
        <p:sp>
          <p:nvSpPr>
            <p:cNvPr id="7" name="object 30">
              <a:extLst>
                <a:ext uri="{FF2B5EF4-FFF2-40B4-BE49-F238E27FC236}">
                  <a16:creationId xmlns:a16="http://schemas.microsoft.com/office/drawing/2014/main" id="{78DBAA12-2CDE-4F90-BBA9-126F5542BAFA}"/>
                </a:ext>
              </a:extLst>
            </p:cNvPr>
            <p:cNvSpPr/>
            <p:nvPr/>
          </p:nvSpPr>
          <p:spPr>
            <a:xfrm>
              <a:off x="459148" y="1634452"/>
              <a:ext cx="2365375" cy="532130"/>
            </a:xfrm>
            <a:custGeom>
              <a:avLst/>
              <a:gdLst/>
              <a:ahLst/>
              <a:cxnLst/>
              <a:rect l="l" t="t" r="r" b="b"/>
              <a:pathLst>
                <a:path w="2365375" h="532130">
                  <a:moveTo>
                    <a:pt x="2365324" y="0"/>
                  </a:moveTo>
                  <a:lnTo>
                    <a:pt x="306908" y="0"/>
                  </a:lnTo>
                  <a:lnTo>
                    <a:pt x="0" y="531837"/>
                  </a:lnTo>
                  <a:lnTo>
                    <a:pt x="2058454" y="531837"/>
                  </a:lnTo>
                  <a:lnTo>
                    <a:pt x="2365324" y="0"/>
                  </a:lnTo>
                  <a:close/>
                </a:path>
              </a:pathLst>
            </a:custGeom>
            <a:solidFill>
              <a:srgbClr val="E89B31"/>
            </a:solidFill>
          </p:spPr>
          <p:txBody>
            <a:bodyPr wrap="square" lIns="0" tIns="0" rIns="0" bIns="0" rtlCol="0"/>
            <a:lstStyle/>
            <a:p>
              <a:endParaRPr dirty="0"/>
            </a:p>
          </p:txBody>
        </p:sp>
      </p:grpSp>
      <p:sp>
        <p:nvSpPr>
          <p:cNvPr id="8" name="مربع نص 7">
            <a:extLst>
              <a:ext uri="{FF2B5EF4-FFF2-40B4-BE49-F238E27FC236}">
                <a16:creationId xmlns:a16="http://schemas.microsoft.com/office/drawing/2014/main" id="{658A4899-C943-405E-AFFE-7BCAB965C494}"/>
              </a:ext>
            </a:extLst>
          </p:cNvPr>
          <p:cNvSpPr txBox="1"/>
          <p:nvPr/>
        </p:nvSpPr>
        <p:spPr>
          <a:xfrm>
            <a:off x="3010626" y="155448"/>
            <a:ext cx="2441064" cy="461665"/>
          </a:xfrm>
          <a:prstGeom prst="rect">
            <a:avLst/>
          </a:prstGeom>
          <a:noFill/>
        </p:spPr>
        <p:txBody>
          <a:bodyPr wrap="square" rtlCol="1">
            <a:spAutoFit/>
          </a:bodyPr>
          <a:lstStyle/>
          <a:p>
            <a:r>
              <a:rPr lang="ar-SA" sz="2400" dirty="0">
                <a:solidFill>
                  <a:srgbClr val="00A699"/>
                </a:solidFill>
              </a:rPr>
              <a:t>كسوه الشتاء</a:t>
            </a:r>
          </a:p>
        </p:txBody>
      </p:sp>
      <p:sp>
        <p:nvSpPr>
          <p:cNvPr id="20" name="مربع نص 19">
            <a:extLst>
              <a:ext uri="{FF2B5EF4-FFF2-40B4-BE49-F238E27FC236}">
                <a16:creationId xmlns:a16="http://schemas.microsoft.com/office/drawing/2014/main" id="{42B5A8E5-29AD-446C-810A-62161C39A516}"/>
              </a:ext>
            </a:extLst>
          </p:cNvPr>
          <p:cNvSpPr txBox="1"/>
          <p:nvPr/>
        </p:nvSpPr>
        <p:spPr>
          <a:xfrm>
            <a:off x="4868197" y="2504762"/>
            <a:ext cx="1395992" cy="523220"/>
          </a:xfrm>
          <a:prstGeom prst="rect">
            <a:avLst/>
          </a:prstGeom>
          <a:noFill/>
        </p:spPr>
        <p:txBody>
          <a:bodyPr wrap="square" rtlCol="1">
            <a:spAutoFit/>
          </a:bodyPr>
          <a:lstStyle/>
          <a:p>
            <a:r>
              <a:rPr lang="ar-SA" sz="2800" dirty="0">
                <a:solidFill>
                  <a:srgbClr val="DB902C"/>
                </a:solidFill>
              </a:rPr>
              <a:t>الإيرادات</a:t>
            </a:r>
          </a:p>
        </p:txBody>
      </p:sp>
      <p:sp>
        <p:nvSpPr>
          <p:cNvPr id="21" name="مربع نص 20">
            <a:extLst>
              <a:ext uri="{FF2B5EF4-FFF2-40B4-BE49-F238E27FC236}">
                <a16:creationId xmlns:a16="http://schemas.microsoft.com/office/drawing/2014/main" id="{8E55334E-F6B0-4F34-991B-E83A54A230B8}"/>
              </a:ext>
            </a:extLst>
          </p:cNvPr>
          <p:cNvSpPr txBox="1"/>
          <p:nvPr/>
        </p:nvSpPr>
        <p:spPr>
          <a:xfrm>
            <a:off x="3016250" y="2504762"/>
            <a:ext cx="1682932" cy="461665"/>
          </a:xfrm>
          <a:prstGeom prst="rect">
            <a:avLst/>
          </a:prstGeom>
          <a:noFill/>
        </p:spPr>
        <p:txBody>
          <a:bodyPr wrap="square" rtlCol="1">
            <a:spAutoFit/>
          </a:bodyPr>
          <a:lstStyle/>
          <a:p>
            <a:r>
              <a:rPr lang="ar-SA" sz="2400" dirty="0">
                <a:solidFill>
                  <a:srgbClr val="DB902C"/>
                </a:solidFill>
              </a:rPr>
              <a:t>المصروفات</a:t>
            </a:r>
            <a:endParaRPr lang="ar-SA" sz="2800" dirty="0">
              <a:solidFill>
                <a:srgbClr val="DB902C"/>
              </a:solidFill>
            </a:endParaRPr>
          </a:p>
        </p:txBody>
      </p:sp>
      <p:sp>
        <p:nvSpPr>
          <p:cNvPr id="22" name="مربع نص 21">
            <a:extLst>
              <a:ext uri="{FF2B5EF4-FFF2-40B4-BE49-F238E27FC236}">
                <a16:creationId xmlns:a16="http://schemas.microsoft.com/office/drawing/2014/main" id="{35A4CC4B-2E9C-423A-A37E-C58E9B2A6BE1}"/>
              </a:ext>
            </a:extLst>
          </p:cNvPr>
          <p:cNvSpPr txBox="1"/>
          <p:nvPr/>
        </p:nvSpPr>
        <p:spPr>
          <a:xfrm>
            <a:off x="1187450" y="2529025"/>
            <a:ext cx="1997729" cy="400110"/>
          </a:xfrm>
          <a:prstGeom prst="rect">
            <a:avLst/>
          </a:prstGeom>
          <a:noFill/>
        </p:spPr>
        <p:txBody>
          <a:bodyPr wrap="square" rtlCol="1">
            <a:spAutoFit/>
          </a:bodyPr>
          <a:lstStyle/>
          <a:p>
            <a:r>
              <a:rPr lang="ar-SA" sz="2000" dirty="0">
                <a:solidFill>
                  <a:srgbClr val="DB902C"/>
                </a:solidFill>
              </a:rPr>
              <a:t>عدد المستفيدين</a:t>
            </a:r>
          </a:p>
        </p:txBody>
      </p:sp>
      <p:sp>
        <p:nvSpPr>
          <p:cNvPr id="23" name="مربع نص 22">
            <a:extLst>
              <a:ext uri="{FF2B5EF4-FFF2-40B4-BE49-F238E27FC236}">
                <a16:creationId xmlns:a16="http://schemas.microsoft.com/office/drawing/2014/main" id="{47CA4CFD-DE35-4EE4-91E6-8BF2B228C0AC}"/>
              </a:ext>
            </a:extLst>
          </p:cNvPr>
          <p:cNvSpPr txBox="1"/>
          <p:nvPr/>
        </p:nvSpPr>
        <p:spPr>
          <a:xfrm>
            <a:off x="4868197" y="1143000"/>
            <a:ext cx="1196053" cy="369332"/>
          </a:xfrm>
          <a:prstGeom prst="rect">
            <a:avLst/>
          </a:prstGeom>
          <a:noFill/>
        </p:spPr>
        <p:txBody>
          <a:bodyPr wrap="square" rtlCol="1">
            <a:spAutoFit/>
          </a:bodyPr>
          <a:lstStyle/>
          <a:p>
            <a:r>
              <a:rPr lang="ar-SA" dirty="0"/>
              <a:t>94000 ريال </a:t>
            </a:r>
          </a:p>
        </p:txBody>
      </p:sp>
      <p:sp>
        <p:nvSpPr>
          <p:cNvPr id="24" name="مربع نص 23">
            <a:extLst>
              <a:ext uri="{FF2B5EF4-FFF2-40B4-BE49-F238E27FC236}">
                <a16:creationId xmlns:a16="http://schemas.microsoft.com/office/drawing/2014/main" id="{45F29390-FB62-4D31-8306-26E6F78AF512}"/>
              </a:ext>
            </a:extLst>
          </p:cNvPr>
          <p:cNvSpPr txBox="1"/>
          <p:nvPr/>
        </p:nvSpPr>
        <p:spPr>
          <a:xfrm>
            <a:off x="3017307" y="3780881"/>
            <a:ext cx="1196053" cy="369332"/>
          </a:xfrm>
          <a:prstGeom prst="rect">
            <a:avLst/>
          </a:prstGeom>
          <a:noFill/>
        </p:spPr>
        <p:txBody>
          <a:bodyPr wrap="square" rtlCol="1">
            <a:spAutoFit/>
          </a:bodyPr>
          <a:lstStyle/>
          <a:p>
            <a:r>
              <a:rPr lang="ar-SA" dirty="0"/>
              <a:t>94000 ريال </a:t>
            </a:r>
          </a:p>
        </p:txBody>
      </p:sp>
      <p:sp>
        <p:nvSpPr>
          <p:cNvPr id="25" name="مربع نص 24">
            <a:extLst>
              <a:ext uri="{FF2B5EF4-FFF2-40B4-BE49-F238E27FC236}">
                <a16:creationId xmlns:a16="http://schemas.microsoft.com/office/drawing/2014/main" id="{B7F6B002-EE7D-4C55-8655-FFA8FF7802BB}"/>
              </a:ext>
            </a:extLst>
          </p:cNvPr>
          <p:cNvSpPr txBox="1"/>
          <p:nvPr/>
        </p:nvSpPr>
        <p:spPr>
          <a:xfrm>
            <a:off x="1249385" y="1197944"/>
            <a:ext cx="1196053" cy="369332"/>
          </a:xfrm>
          <a:prstGeom prst="rect">
            <a:avLst/>
          </a:prstGeom>
          <a:noFill/>
        </p:spPr>
        <p:txBody>
          <a:bodyPr wrap="square" rtlCol="1">
            <a:spAutoFit/>
          </a:bodyPr>
          <a:lstStyle/>
          <a:p>
            <a:r>
              <a:rPr lang="ar-SA" dirty="0"/>
              <a:t>2200 مستفيد</a:t>
            </a:r>
          </a:p>
        </p:txBody>
      </p:sp>
      <p:grpSp>
        <p:nvGrpSpPr>
          <p:cNvPr id="26" name="object 3">
            <a:extLst>
              <a:ext uri="{FF2B5EF4-FFF2-40B4-BE49-F238E27FC236}">
                <a16:creationId xmlns:a16="http://schemas.microsoft.com/office/drawing/2014/main" id="{0A57723D-98A4-47D2-802A-5CF86BC2C3BE}"/>
              </a:ext>
            </a:extLst>
          </p:cNvPr>
          <p:cNvGrpSpPr/>
          <p:nvPr/>
        </p:nvGrpSpPr>
        <p:grpSpPr>
          <a:xfrm>
            <a:off x="6877374" y="5"/>
            <a:ext cx="247015" cy="545465"/>
            <a:chOff x="6877374" y="5"/>
            <a:chExt cx="247015" cy="545465"/>
          </a:xfrm>
        </p:grpSpPr>
        <p:sp>
          <p:nvSpPr>
            <p:cNvPr id="27" name="object 4">
              <a:extLst>
                <a:ext uri="{FF2B5EF4-FFF2-40B4-BE49-F238E27FC236}">
                  <a16:creationId xmlns:a16="http://schemas.microsoft.com/office/drawing/2014/main" id="{48A1F0DF-9EDF-469F-92DA-A40C16A5AFDF}"/>
                </a:ext>
              </a:extLst>
            </p:cNvPr>
            <p:cNvSpPr/>
            <p:nvPr/>
          </p:nvSpPr>
          <p:spPr>
            <a:xfrm>
              <a:off x="6877374" y="5"/>
              <a:ext cx="247015" cy="545465"/>
            </a:xfrm>
            <a:custGeom>
              <a:avLst/>
              <a:gdLst/>
              <a:ahLst/>
              <a:cxnLst/>
              <a:rect l="l" t="t" r="r" b="b"/>
              <a:pathLst>
                <a:path w="247015" h="545465">
                  <a:moveTo>
                    <a:pt x="246976" y="0"/>
                  </a:moveTo>
                  <a:lnTo>
                    <a:pt x="0" y="0"/>
                  </a:lnTo>
                  <a:lnTo>
                    <a:pt x="0" y="424395"/>
                  </a:lnTo>
                  <a:lnTo>
                    <a:pt x="9688" y="471349"/>
                  </a:lnTo>
                  <a:lnTo>
                    <a:pt x="36131" y="509701"/>
                  </a:lnTo>
                  <a:lnTo>
                    <a:pt x="75382" y="535519"/>
                  </a:lnTo>
                  <a:lnTo>
                    <a:pt x="123444" y="544982"/>
                  </a:lnTo>
                  <a:lnTo>
                    <a:pt x="171544" y="535511"/>
                  </a:lnTo>
                  <a:lnTo>
                    <a:pt x="210808" y="509677"/>
                  </a:lnTo>
                  <a:lnTo>
                    <a:pt x="237274" y="471349"/>
                  </a:lnTo>
                  <a:lnTo>
                    <a:pt x="246976" y="424395"/>
                  </a:lnTo>
                  <a:lnTo>
                    <a:pt x="246976" y="0"/>
                  </a:lnTo>
                  <a:close/>
                </a:path>
              </a:pathLst>
            </a:custGeom>
            <a:solidFill>
              <a:srgbClr val="E89B31"/>
            </a:solidFill>
          </p:spPr>
          <p:txBody>
            <a:bodyPr wrap="square" lIns="0" tIns="0" rIns="0" bIns="0" rtlCol="0"/>
            <a:lstStyle/>
            <a:p>
              <a:endParaRPr/>
            </a:p>
          </p:txBody>
        </p:sp>
        <p:pic>
          <p:nvPicPr>
            <p:cNvPr id="28" name="object 5">
              <a:extLst>
                <a:ext uri="{FF2B5EF4-FFF2-40B4-BE49-F238E27FC236}">
                  <a16:creationId xmlns:a16="http://schemas.microsoft.com/office/drawing/2014/main" id="{AAB64FDF-326A-4A6D-8A89-9FDE2C2013B7}"/>
                </a:ext>
              </a:extLst>
            </p:cNvPr>
            <p:cNvPicPr/>
            <p:nvPr/>
          </p:nvPicPr>
          <p:blipFill>
            <a:blip r:embed="rId7" cstate="print"/>
            <a:stretch>
              <a:fillRect/>
            </a:stretch>
          </p:blipFill>
          <p:spPr>
            <a:xfrm>
              <a:off x="6899143" y="326724"/>
              <a:ext cx="201548" cy="196748"/>
            </a:xfrm>
            <a:prstGeom prst="rect">
              <a:avLst/>
            </a:prstGeom>
          </p:spPr>
        </p:pic>
      </p:grpSp>
      <p:sp>
        <p:nvSpPr>
          <p:cNvPr id="29" name="object 6">
            <a:extLst>
              <a:ext uri="{FF2B5EF4-FFF2-40B4-BE49-F238E27FC236}">
                <a16:creationId xmlns:a16="http://schemas.microsoft.com/office/drawing/2014/main" id="{BA2C9665-2D34-479B-AABB-72D3AF7DB680}"/>
              </a:ext>
            </a:extLst>
          </p:cNvPr>
          <p:cNvSpPr txBox="1"/>
          <p:nvPr/>
        </p:nvSpPr>
        <p:spPr>
          <a:xfrm>
            <a:off x="6930467" y="335949"/>
            <a:ext cx="139065" cy="143629"/>
          </a:xfrm>
          <a:prstGeom prst="rect">
            <a:avLst/>
          </a:prstGeom>
        </p:spPr>
        <p:txBody>
          <a:bodyPr vert="horz" wrap="square" lIns="0" tIns="12700" rIns="0" bIns="0" rtlCol="0">
            <a:spAutoFit/>
          </a:bodyPr>
          <a:lstStyle/>
          <a:p>
            <a:pPr marL="12700">
              <a:lnSpc>
                <a:spcPct val="100000"/>
              </a:lnSpc>
              <a:spcBef>
                <a:spcPts val="100"/>
              </a:spcBef>
            </a:pPr>
            <a:r>
              <a:rPr lang="en-US" sz="850" b="1" spc="-25" dirty="0">
                <a:solidFill>
                  <a:srgbClr val="505457"/>
                </a:solidFill>
                <a:latin typeface="Roboto"/>
                <a:cs typeface="Roboto"/>
              </a:rPr>
              <a:t>26</a:t>
            </a:r>
            <a:endParaRPr sz="850" dirty="0">
              <a:latin typeface="Roboto"/>
              <a:cs typeface="Roboto"/>
            </a:endParaRPr>
          </a:p>
        </p:txBody>
      </p:sp>
    </p:spTree>
    <p:extLst>
      <p:ext uri="{BB962C8B-B14F-4D97-AF65-F5344CB8AC3E}">
        <p14:creationId xmlns:p14="http://schemas.microsoft.com/office/powerpoint/2010/main" val="969689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2">
            <a:extLst>
              <a:ext uri="{FF2B5EF4-FFF2-40B4-BE49-F238E27FC236}">
                <a16:creationId xmlns:a16="http://schemas.microsoft.com/office/drawing/2014/main" id="{3D561130-2EE8-43C9-A4F5-C8A07E44DB91}"/>
              </a:ext>
            </a:extLst>
          </p:cNvPr>
          <p:cNvGrpSpPr/>
          <p:nvPr/>
        </p:nvGrpSpPr>
        <p:grpSpPr>
          <a:xfrm>
            <a:off x="22679" y="-10739"/>
            <a:ext cx="7556310" cy="5344739"/>
            <a:chOff x="2412" y="0"/>
            <a:chExt cx="7557580" cy="5328006"/>
          </a:xfrm>
        </p:grpSpPr>
        <p:pic>
          <p:nvPicPr>
            <p:cNvPr id="5" name="object 3">
              <a:extLst>
                <a:ext uri="{FF2B5EF4-FFF2-40B4-BE49-F238E27FC236}">
                  <a16:creationId xmlns:a16="http://schemas.microsoft.com/office/drawing/2014/main" id="{B9802F66-5848-4684-9E37-B2D1DBE7B06C}"/>
                </a:ext>
              </a:extLst>
            </p:cNvPr>
            <p:cNvPicPr/>
            <p:nvPr/>
          </p:nvPicPr>
          <p:blipFill>
            <a:blip r:embed="rId2" cstate="print"/>
            <a:stretch>
              <a:fillRect/>
            </a:stretch>
          </p:blipFill>
          <p:spPr>
            <a:xfrm>
              <a:off x="2412" y="0"/>
              <a:ext cx="7557580" cy="5328006"/>
            </a:xfrm>
            <a:prstGeom prst="rect">
              <a:avLst/>
            </a:prstGeom>
          </p:spPr>
        </p:pic>
        <p:pic>
          <p:nvPicPr>
            <p:cNvPr id="6" name="object 7">
              <a:extLst>
                <a:ext uri="{FF2B5EF4-FFF2-40B4-BE49-F238E27FC236}">
                  <a16:creationId xmlns:a16="http://schemas.microsoft.com/office/drawing/2014/main" id="{8FF1F6AD-21F6-4425-96E3-722D417409FB}"/>
                </a:ext>
              </a:extLst>
            </p:cNvPr>
            <p:cNvPicPr/>
            <p:nvPr/>
          </p:nvPicPr>
          <p:blipFill>
            <a:blip r:embed="rId3" cstate="print"/>
            <a:stretch>
              <a:fillRect/>
            </a:stretch>
          </p:blipFill>
          <p:spPr>
            <a:xfrm>
              <a:off x="1232153" y="2105939"/>
              <a:ext cx="1318945" cy="1319034"/>
            </a:xfrm>
            <a:prstGeom prst="rect">
              <a:avLst/>
            </a:prstGeom>
          </p:spPr>
        </p:pic>
        <p:sp>
          <p:nvSpPr>
            <p:cNvPr id="7" name="object 8">
              <a:extLst>
                <a:ext uri="{FF2B5EF4-FFF2-40B4-BE49-F238E27FC236}">
                  <a16:creationId xmlns:a16="http://schemas.microsoft.com/office/drawing/2014/main" id="{068B07B7-F820-4C65-A334-F80B9947C989}"/>
                </a:ext>
              </a:extLst>
            </p:cNvPr>
            <p:cNvSpPr/>
            <p:nvPr/>
          </p:nvSpPr>
          <p:spPr>
            <a:xfrm>
              <a:off x="1260299"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a:p>
          </p:txBody>
        </p:sp>
        <p:pic>
          <p:nvPicPr>
            <p:cNvPr id="8" name="object 9">
              <a:extLst>
                <a:ext uri="{FF2B5EF4-FFF2-40B4-BE49-F238E27FC236}">
                  <a16:creationId xmlns:a16="http://schemas.microsoft.com/office/drawing/2014/main" id="{85943F80-A1C9-41FA-A6EF-CFACE8CA2D79}"/>
                </a:ext>
              </a:extLst>
            </p:cNvPr>
            <p:cNvPicPr/>
            <p:nvPr/>
          </p:nvPicPr>
          <p:blipFill>
            <a:blip r:embed="rId4" cstate="print"/>
            <a:stretch>
              <a:fillRect/>
            </a:stretch>
          </p:blipFill>
          <p:spPr>
            <a:xfrm>
              <a:off x="3029534" y="2105939"/>
              <a:ext cx="1318945" cy="1319034"/>
            </a:xfrm>
            <a:prstGeom prst="rect">
              <a:avLst/>
            </a:prstGeom>
          </p:spPr>
        </p:pic>
        <p:sp>
          <p:nvSpPr>
            <p:cNvPr id="9" name="object 10">
              <a:extLst>
                <a:ext uri="{FF2B5EF4-FFF2-40B4-BE49-F238E27FC236}">
                  <a16:creationId xmlns:a16="http://schemas.microsoft.com/office/drawing/2014/main" id="{0DC11EBD-4687-40F5-A350-339049907A34}"/>
                </a:ext>
              </a:extLst>
            </p:cNvPr>
            <p:cNvSpPr/>
            <p:nvPr/>
          </p:nvSpPr>
          <p:spPr>
            <a:xfrm>
              <a:off x="3057679"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a:p>
          </p:txBody>
        </p:sp>
        <p:pic>
          <p:nvPicPr>
            <p:cNvPr id="10" name="object 11">
              <a:extLst>
                <a:ext uri="{FF2B5EF4-FFF2-40B4-BE49-F238E27FC236}">
                  <a16:creationId xmlns:a16="http://schemas.microsoft.com/office/drawing/2014/main" id="{CE0D0C1B-BE4D-481B-A4DC-ABBC595F1833}"/>
                </a:ext>
              </a:extLst>
            </p:cNvPr>
            <p:cNvPicPr/>
            <p:nvPr/>
          </p:nvPicPr>
          <p:blipFill>
            <a:blip r:embed="rId5" cstate="print"/>
            <a:stretch>
              <a:fillRect/>
            </a:stretch>
          </p:blipFill>
          <p:spPr>
            <a:xfrm>
              <a:off x="4826927" y="2105939"/>
              <a:ext cx="1318933" cy="1319034"/>
            </a:xfrm>
            <a:prstGeom prst="rect">
              <a:avLst/>
            </a:prstGeom>
          </p:spPr>
        </p:pic>
        <p:sp>
          <p:nvSpPr>
            <p:cNvPr id="11" name="object 12">
              <a:extLst>
                <a:ext uri="{FF2B5EF4-FFF2-40B4-BE49-F238E27FC236}">
                  <a16:creationId xmlns:a16="http://schemas.microsoft.com/office/drawing/2014/main" id="{31BC7005-4729-4DBC-B015-19164B126B62}"/>
                </a:ext>
              </a:extLst>
            </p:cNvPr>
            <p:cNvSpPr/>
            <p:nvPr/>
          </p:nvSpPr>
          <p:spPr>
            <a:xfrm>
              <a:off x="4855066"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dirty="0"/>
            </a:p>
          </p:txBody>
        </p:sp>
      </p:grpSp>
      <p:grpSp>
        <p:nvGrpSpPr>
          <p:cNvPr id="12" name="object 27">
            <a:extLst>
              <a:ext uri="{FF2B5EF4-FFF2-40B4-BE49-F238E27FC236}">
                <a16:creationId xmlns:a16="http://schemas.microsoft.com/office/drawing/2014/main" id="{F0C8788B-DB85-46A2-9A37-1DFAC0EB4027}"/>
              </a:ext>
            </a:extLst>
          </p:cNvPr>
          <p:cNvGrpSpPr/>
          <p:nvPr/>
        </p:nvGrpSpPr>
        <p:grpSpPr>
          <a:xfrm>
            <a:off x="2515447" y="155525"/>
            <a:ext cx="2648479" cy="881190"/>
            <a:chOff x="459143" y="1634452"/>
            <a:chExt cx="2365375" cy="1026160"/>
          </a:xfrm>
        </p:grpSpPr>
        <p:sp>
          <p:nvSpPr>
            <p:cNvPr id="13" name="object 28">
              <a:extLst>
                <a:ext uri="{FF2B5EF4-FFF2-40B4-BE49-F238E27FC236}">
                  <a16:creationId xmlns:a16="http://schemas.microsoft.com/office/drawing/2014/main" id="{59F2415F-31DD-4AF4-B937-90552FC65C35}"/>
                </a:ext>
              </a:extLst>
            </p:cNvPr>
            <p:cNvSpPr/>
            <p:nvPr/>
          </p:nvSpPr>
          <p:spPr>
            <a:xfrm>
              <a:off x="459146" y="2166282"/>
              <a:ext cx="570865" cy="494030"/>
            </a:xfrm>
            <a:custGeom>
              <a:avLst/>
              <a:gdLst/>
              <a:ahLst/>
              <a:cxnLst/>
              <a:rect l="l" t="t" r="r" b="b"/>
              <a:pathLst>
                <a:path w="570865" h="494030">
                  <a:moveTo>
                    <a:pt x="570255" y="0"/>
                  </a:moveTo>
                  <a:lnTo>
                    <a:pt x="0" y="0"/>
                  </a:lnTo>
                  <a:lnTo>
                    <a:pt x="285127" y="493864"/>
                  </a:lnTo>
                  <a:lnTo>
                    <a:pt x="570255" y="0"/>
                  </a:lnTo>
                  <a:close/>
                </a:path>
              </a:pathLst>
            </a:custGeom>
            <a:solidFill>
              <a:srgbClr val="C27C25"/>
            </a:solidFill>
          </p:spPr>
          <p:txBody>
            <a:bodyPr wrap="square" lIns="0" tIns="0" rIns="0" bIns="0" rtlCol="0"/>
            <a:lstStyle/>
            <a:p>
              <a:endParaRPr/>
            </a:p>
          </p:txBody>
        </p:sp>
        <p:pic>
          <p:nvPicPr>
            <p:cNvPr id="14" name="object 29">
              <a:extLst>
                <a:ext uri="{FF2B5EF4-FFF2-40B4-BE49-F238E27FC236}">
                  <a16:creationId xmlns:a16="http://schemas.microsoft.com/office/drawing/2014/main" id="{A6C29D33-DBA5-48E0-B5F3-3A0A159C433E}"/>
                </a:ext>
              </a:extLst>
            </p:cNvPr>
            <p:cNvPicPr/>
            <p:nvPr/>
          </p:nvPicPr>
          <p:blipFill>
            <a:blip r:embed="rId6" cstate="print"/>
            <a:stretch>
              <a:fillRect/>
            </a:stretch>
          </p:blipFill>
          <p:spPr>
            <a:xfrm>
              <a:off x="459143" y="2166277"/>
              <a:ext cx="570263" cy="145097"/>
            </a:xfrm>
            <a:prstGeom prst="rect">
              <a:avLst/>
            </a:prstGeom>
          </p:spPr>
        </p:pic>
        <p:sp>
          <p:nvSpPr>
            <p:cNvPr id="15" name="object 30">
              <a:extLst>
                <a:ext uri="{FF2B5EF4-FFF2-40B4-BE49-F238E27FC236}">
                  <a16:creationId xmlns:a16="http://schemas.microsoft.com/office/drawing/2014/main" id="{B13E7FED-024C-4892-92EF-ECF497D333A8}"/>
                </a:ext>
              </a:extLst>
            </p:cNvPr>
            <p:cNvSpPr/>
            <p:nvPr/>
          </p:nvSpPr>
          <p:spPr>
            <a:xfrm>
              <a:off x="459148" y="1634452"/>
              <a:ext cx="2365375" cy="532130"/>
            </a:xfrm>
            <a:custGeom>
              <a:avLst/>
              <a:gdLst/>
              <a:ahLst/>
              <a:cxnLst/>
              <a:rect l="l" t="t" r="r" b="b"/>
              <a:pathLst>
                <a:path w="2365375" h="532130">
                  <a:moveTo>
                    <a:pt x="2365324" y="0"/>
                  </a:moveTo>
                  <a:lnTo>
                    <a:pt x="306908" y="0"/>
                  </a:lnTo>
                  <a:lnTo>
                    <a:pt x="0" y="531837"/>
                  </a:lnTo>
                  <a:lnTo>
                    <a:pt x="2058454" y="531837"/>
                  </a:lnTo>
                  <a:lnTo>
                    <a:pt x="2365324" y="0"/>
                  </a:lnTo>
                  <a:close/>
                </a:path>
              </a:pathLst>
            </a:custGeom>
            <a:solidFill>
              <a:srgbClr val="E89B31"/>
            </a:solidFill>
          </p:spPr>
          <p:txBody>
            <a:bodyPr wrap="square" lIns="0" tIns="0" rIns="0" bIns="0" rtlCol="0"/>
            <a:lstStyle/>
            <a:p>
              <a:endParaRPr/>
            </a:p>
          </p:txBody>
        </p:sp>
      </p:grpSp>
      <p:sp>
        <p:nvSpPr>
          <p:cNvPr id="16" name="مربع نص 15">
            <a:extLst>
              <a:ext uri="{FF2B5EF4-FFF2-40B4-BE49-F238E27FC236}">
                <a16:creationId xmlns:a16="http://schemas.microsoft.com/office/drawing/2014/main" id="{C9F29DC6-818E-4F4F-9312-7043917B7867}"/>
              </a:ext>
            </a:extLst>
          </p:cNvPr>
          <p:cNvSpPr txBox="1"/>
          <p:nvPr/>
        </p:nvSpPr>
        <p:spPr>
          <a:xfrm>
            <a:off x="2730287" y="174815"/>
            <a:ext cx="3402519" cy="400110"/>
          </a:xfrm>
          <a:prstGeom prst="rect">
            <a:avLst/>
          </a:prstGeom>
          <a:noFill/>
        </p:spPr>
        <p:txBody>
          <a:bodyPr wrap="square" rtlCol="1">
            <a:spAutoFit/>
          </a:bodyPr>
          <a:lstStyle/>
          <a:p>
            <a:r>
              <a:rPr lang="ar-SA" sz="2000" dirty="0" err="1">
                <a:solidFill>
                  <a:srgbClr val="00A699"/>
                </a:solidFill>
              </a:rPr>
              <a:t>مساعادات</a:t>
            </a:r>
            <a:r>
              <a:rPr lang="ar-SA" sz="2000" dirty="0">
                <a:solidFill>
                  <a:srgbClr val="00A699"/>
                </a:solidFill>
              </a:rPr>
              <a:t> نقديه ( </a:t>
            </a:r>
            <a:r>
              <a:rPr lang="ar-SA" sz="2000" dirty="0" err="1">
                <a:solidFill>
                  <a:srgbClr val="00A699"/>
                </a:solidFill>
              </a:rPr>
              <a:t>الزكاه</a:t>
            </a:r>
            <a:r>
              <a:rPr lang="ar-SA" sz="2000" dirty="0">
                <a:solidFill>
                  <a:srgbClr val="00A699"/>
                </a:solidFill>
              </a:rPr>
              <a:t>)</a:t>
            </a:r>
          </a:p>
        </p:txBody>
      </p:sp>
      <p:sp>
        <p:nvSpPr>
          <p:cNvPr id="17" name="مربع نص 16">
            <a:extLst>
              <a:ext uri="{FF2B5EF4-FFF2-40B4-BE49-F238E27FC236}">
                <a16:creationId xmlns:a16="http://schemas.microsoft.com/office/drawing/2014/main" id="{7A572888-7C9D-4F37-A376-0964B0105503}"/>
              </a:ext>
            </a:extLst>
          </p:cNvPr>
          <p:cNvSpPr txBox="1"/>
          <p:nvPr/>
        </p:nvSpPr>
        <p:spPr>
          <a:xfrm>
            <a:off x="4868197" y="2504762"/>
            <a:ext cx="1395992" cy="523220"/>
          </a:xfrm>
          <a:prstGeom prst="rect">
            <a:avLst/>
          </a:prstGeom>
          <a:noFill/>
        </p:spPr>
        <p:txBody>
          <a:bodyPr wrap="square" rtlCol="1">
            <a:spAutoFit/>
          </a:bodyPr>
          <a:lstStyle/>
          <a:p>
            <a:r>
              <a:rPr lang="ar-SA" sz="2800" dirty="0">
                <a:solidFill>
                  <a:srgbClr val="DB902C"/>
                </a:solidFill>
              </a:rPr>
              <a:t>الإيرادات</a:t>
            </a:r>
          </a:p>
        </p:txBody>
      </p:sp>
      <p:sp>
        <p:nvSpPr>
          <p:cNvPr id="18" name="مربع نص 17">
            <a:extLst>
              <a:ext uri="{FF2B5EF4-FFF2-40B4-BE49-F238E27FC236}">
                <a16:creationId xmlns:a16="http://schemas.microsoft.com/office/drawing/2014/main" id="{DFD4FC23-F3B9-4796-B094-A83E943DA104}"/>
              </a:ext>
            </a:extLst>
          </p:cNvPr>
          <p:cNvSpPr txBox="1"/>
          <p:nvPr/>
        </p:nvSpPr>
        <p:spPr>
          <a:xfrm>
            <a:off x="3016250" y="2504762"/>
            <a:ext cx="1682932" cy="461665"/>
          </a:xfrm>
          <a:prstGeom prst="rect">
            <a:avLst/>
          </a:prstGeom>
          <a:noFill/>
        </p:spPr>
        <p:txBody>
          <a:bodyPr wrap="square" rtlCol="1">
            <a:spAutoFit/>
          </a:bodyPr>
          <a:lstStyle/>
          <a:p>
            <a:r>
              <a:rPr lang="ar-SA" sz="2400" dirty="0">
                <a:solidFill>
                  <a:srgbClr val="DB902C"/>
                </a:solidFill>
              </a:rPr>
              <a:t>المصروفات</a:t>
            </a:r>
            <a:endParaRPr lang="ar-SA" sz="2800" dirty="0">
              <a:solidFill>
                <a:srgbClr val="DB902C"/>
              </a:solidFill>
            </a:endParaRPr>
          </a:p>
        </p:txBody>
      </p:sp>
      <p:sp>
        <p:nvSpPr>
          <p:cNvPr id="19" name="مربع نص 18">
            <a:extLst>
              <a:ext uri="{FF2B5EF4-FFF2-40B4-BE49-F238E27FC236}">
                <a16:creationId xmlns:a16="http://schemas.microsoft.com/office/drawing/2014/main" id="{611183DD-9414-4258-B3FC-F4794F4A4D79}"/>
              </a:ext>
            </a:extLst>
          </p:cNvPr>
          <p:cNvSpPr txBox="1"/>
          <p:nvPr/>
        </p:nvSpPr>
        <p:spPr>
          <a:xfrm>
            <a:off x="1187450" y="2529025"/>
            <a:ext cx="1997729" cy="400110"/>
          </a:xfrm>
          <a:prstGeom prst="rect">
            <a:avLst/>
          </a:prstGeom>
          <a:noFill/>
        </p:spPr>
        <p:txBody>
          <a:bodyPr wrap="square" rtlCol="1">
            <a:spAutoFit/>
          </a:bodyPr>
          <a:lstStyle/>
          <a:p>
            <a:r>
              <a:rPr lang="ar-SA" sz="2000" dirty="0">
                <a:solidFill>
                  <a:srgbClr val="DB902C"/>
                </a:solidFill>
              </a:rPr>
              <a:t>عدد المستفيدين</a:t>
            </a:r>
          </a:p>
        </p:txBody>
      </p:sp>
      <p:sp>
        <p:nvSpPr>
          <p:cNvPr id="20" name="مربع نص 19">
            <a:extLst>
              <a:ext uri="{FF2B5EF4-FFF2-40B4-BE49-F238E27FC236}">
                <a16:creationId xmlns:a16="http://schemas.microsoft.com/office/drawing/2014/main" id="{C57F48B5-E1BF-445E-83B0-DF81550B1D72}"/>
              </a:ext>
            </a:extLst>
          </p:cNvPr>
          <p:cNvSpPr txBox="1"/>
          <p:nvPr/>
        </p:nvSpPr>
        <p:spPr>
          <a:xfrm>
            <a:off x="4921250" y="1309112"/>
            <a:ext cx="1438139" cy="369332"/>
          </a:xfrm>
          <a:prstGeom prst="rect">
            <a:avLst/>
          </a:prstGeom>
          <a:noFill/>
        </p:spPr>
        <p:txBody>
          <a:bodyPr wrap="square" rtlCol="1">
            <a:spAutoFit/>
          </a:bodyPr>
          <a:lstStyle/>
          <a:p>
            <a:r>
              <a:rPr lang="ar-SA" dirty="0">
                <a:solidFill>
                  <a:schemeClr val="bg1"/>
                </a:solidFill>
              </a:rPr>
              <a:t>477.583 ريال</a:t>
            </a:r>
          </a:p>
        </p:txBody>
      </p:sp>
      <p:sp>
        <p:nvSpPr>
          <p:cNvPr id="21" name="مربع نص 20">
            <a:extLst>
              <a:ext uri="{FF2B5EF4-FFF2-40B4-BE49-F238E27FC236}">
                <a16:creationId xmlns:a16="http://schemas.microsoft.com/office/drawing/2014/main" id="{E44195F4-E7B9-46D7-8B56-7D163EF70657}"/>
              </a:ext>
            </a:extLst>
          </p:cNvPr>
          <p:cNvSpPr txBox="1"/>
          <p:nvPr/>
        </p:nvSpPr>
        <p:spPr>
          <a:xfrm>
            <a:off x="1292148" y="1279002"/>
            <a:ext cx="1438139" cy="369332"/>
          </a:xfrm>
          <a:prstGeom prst="rect">
            <a:avLst/>
          </a:prstGeom>
          <a:noFill/>
        </p:spPr>
        <p:txBody>
          <a:bodyPr wrap="square" rtlCol="1">
            <a:spAutoFit/>
          </a:bodyPr>
          <a:lstStyle/>
          <a:p>
            <a:r>
              <a:rPr lang="ar-SA" dirty="0">
                <a:solidFill>
                  <a:schemeClr val="bg1"/>
                </a:solidFill>
              </a:rPr>
              <a:t>2200مستفيد</a:t>
            </a:r>
          </a:p>
        </p:txBody>
      </p:sp>
      <p:grpSp>
        <p:nvGrpSpPr>
          <p:cNvPr id="22" name="object 3">
            <a:extLst>
              <a:ext uri="{FF2B5EF4-FFF2-40B4-BE49-F238E27FC236}">
                <a16:creationId xmlns:a16="http://schemas.microsoft.com/office/drawing/2014/main" id="{25DA00E0-2237-464E-9BAA-D8DD6D66F1DD}"/>
              </a:ext>
            </a:extLst>
          </p:cNvPr>
          <p:cNvGrpSpPr/>
          <p:nvPr/>
        </p:nvGrpSpPr>
        <p:grpSpPr>
          <a:xfrm>
            <a:off x="6877374" y="5"/>
            <a:ext cx="247015" cy="545465"/>
            <a:chOff x="6877374" y="5"/>
            <a:chExt cx="247015" cy="545465"/>
          </a:xfrm>
        </p:grpSpPr>
        <p:sp>
          <p:nvSpPr>
            <p:cNvPr id="23" name="object 4">
              <a:extLst>
                <a:ext uri="{FF2B5EF4-FFF2-40B4-BE49-F238E27FC236}">
                  <a16:creationId xmlns:a16="http://schemas.microsoft.com/office/drawing/2014/main" id="{E057F5C1-CA30-4EBF-AAE4-83E2AD77B29B}"/>
                </a:ext>
              </a:extLst>
            </p:cNvPr>
            <p:cNvSpPr/>
            <p:nvPr/>
          </p:nvSpPr>
          <p:spPr>
            <a:xfrm>
              <a:off x="6877374" y="5"/>
              <a:ext cx="247015" cy="545465"/>
            </a:xfrm>
            <a:custGeom>
              <a:avLst/>
              <a:gdLst/>
              <a:ahLst/>
              <a:cxnLst/>
              <a:rect l="l" t="t" r="r" b="b"/>
              <a:pathLst>
                <a:path w="247015" h="545465">
                  <a:moveTo>
                    <a:pt x="246976" y="0"/>
                  </a:moveTo>
                  <a:lnTo>
                    <a:pt x="0" y="0"/>
                  </a:lnTo>
                  <a:lnTo>
                    <a:pt x="0" y="424395"/>
                  </a:lnTo>
                  <a:lnTo>
                    <a:pt x="9688" y="471349"/>
                  </a:lnTo>
                  <a:lnTo>
                    <a:pt x="36131" y="509701"/>
                  </a:lnTo>
                  <a:lnTo>
                    <a:pt x="75382" y="535519"/>
                  </a:lnTo>
                  <a:lnTo>
                    <a:pt x="123444" y="544982"/>
                  </a:lnTo>
                  <a:lnTo>
                    <a:pt x="171544" y="535511"/>
                  </a:lnTo>
                  <a:lnTo>
                    <a:pt x="210808" y="509677"/>
                  </a:lnTo>
                  <a:lnTo>
                    <a:pt x="237274" y="471349"/>
                  </a:lnTo>
                  <a:lnTo>
                    <a:pt x="246976" y="424395"/>
                  </a:lnTo>
                  <a:lnTo>
                    <a:pt x="246976" y="0"/>
                  </a:lnTo>
                  <a:close/>
                </a:path>
              </a:pathLst>
            </a:custGeom>
            <a:solidFill>
              <a:srgbClr val="E89B31"/>
            </a:solidFill>
          </p:spPr>
          <p:txBody>
            <a:bodyPr wrap="square" lIns="0" tIns="0" rIns="0" bIns="0" rtlCol="0"/>
            <a:lstStyle/>
            <a:p>
              <a:endParaRPr/>
            </a:p>
          </p:txBody>
        </p:sp>
        <p:pic>
          <p:nvPicPr>
            <p:cNvPr id="24" name="object 5">
              <a:extLst>
                <a:ext uri="{FF2B5EF4-FFF2-40B4-BE49-F238E27FC236}">
                  <a16:creationId xmlns:a16="http://schemas.microsoft.com/office/drawing/2014/main" id="{ECBB0861-ED40-4366-A675-FC2DED9B0D07}"/>
                </a:ext>
              </a:extLst>
            </p:cNvPr>
            <p:cNvPicPr/>
            <p:nvPr/>
          </p:nvPicPr>
          <p:blipFill>
            <a:blip r:embed="rId7" cstate="print"/>
            <a:stretch>
              <a:fillRect/>
            </a:stretch>
          </p:blipFill>
          <p:spPr>
            <a:xfrm>
              <a:off x="6899143" y="326724"/>
              <a:ext cx="201548" cy="196748"/>
            </a:xfrm>
            <a:prstGeom prst="rect">
              <a:avLst/>
            </a:prstGeom>
          </p:spPr>
        </p:pic>
      </p:grpSp>
      <p:sp>
        <p:nvSpPr>
          <p:cNvPr id="25" name="object 6">
            <a:extLst>
              <a:ext uri="{FF2B5EF4-FFF2-40B4-BE49-F238E27FC236}">
                <a16:creationId xmlns:a16="http://schemas.microsoft.com/office/drawing/2014/main" id="{F235D7BA-7A68-493D-BE01-365522C78253}"/>
              </a:ext>
            </a:extLst>
          </p:cNvPr>
          <p:cNvSpPr txBox="1"/>
          <p:nvPr/>
        </p:nvSpPr>
        <p:spPr>
          <a:xfrm>
            <a:off x="6930467" y="335949"/>
            <a:ext cx="139065" cy="143629"/>
          </a:xfrm>
          <a:prstGeom prst="rect">
            <a:avLst/>
          </a:prstGeom>
        </p:spPr>
        <p:txBody>
          <a:bodyPr vert="horz" wrap="square" lIns="0" tIns="12700" rIns="0" bIns="0" rtlCol="0">
            <a:spAutoFit/>
          </a:bodyPr>
          <a:lstStyle/>
          <a:p>
            <a:pPr marL="12700">
              <a:lnSpc>
                <a:spcPct val="100000"/>
              </a:lnSpc>
              <a:spcBef>
                <a:spcPts val="100"/>
              </a:spcBef>
            </a:pPr>
            <a:r>
              <a:rPr lang="en-US" sz="850" b="1" spc="-25" dirty="0">
                <a:solidFill>
                  <a:srgbClr val="505457"/>
                </a:solidFill>
                <a:latin typeface="Roboto"/>
                <a:cs typeface="Roboto"/>
              </a:rPr>
              <a:t>27</a:t>
            </a:r>
            <a:endParaRPr sz="850" dirty="0">
              <a:latin typeface="Roboto"/>
              <a:cs typeface="Roboto"/>
            </a:endParaRPr>
          </a:p>
        </p:txBody>
      </p:sp>
      <p:sp>
        <p:nvSpPr>
          <p:cNvPr id="26" name="مربع نص 25">
            <a:extLst>
              <a:ext uri="{FF2B5EF4-FFF2-40B4-BE49-F238E27FC236}">
                <a16:creationId xmlns:a16="http://schemas.microsoft.com/office/drawing/2014/main" id="{36C0CCB6-87E8-4F4E-ABB6-BDB29CDEF67D}"/>
              </a:ext>
            </a:extLst>
          </p:cNvPr>
          <p:cNvSpPr txBox="1"/>
          <p:nvPr/>
        </p:nvSpPr>
        <p:spPr>
          <a:xfrm>
            <a:off x="3041106" y="3756840"/>
            <a:ext cx="1438139" cy="369332"/>
          </a:xfrm>
          <a:prstGeom prst="rect">
            <a:avLst/>
          </a:prstGeom>
          <a:noFill/>
        </p:spPr>
        <p:txBody>
          <a:bodyPr wrap="square" rtlCol="1">
            <a:spAutoFit/>
          </a:bodyPr>
          <a:lstStyle/>
          <a:p>
            <a:r>
              <a:rPr lang="ar-SA" dirty="0">
                <a:solidFill>
                  <a:schemeClr val="bg1"/>
                </a:solidFill>
              </a:rPr>
              <a:t>344.800 ريال</a:t>
            </a:r>
          </a:p>
        </p:txBody>
      </p:sp>
    </p:spTree>
    <p:extLst>
      <p:ext uri="{BB962C8B-B14F-4D97-AF65-F5344CB8AC3E}">
        <p14:creationId xmlns:p14="http://schemas.microsoft.com/office/powerpoint/2010/main" val="10502176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2">
            <a:extLst>
              <a:ext uri="{FF2B5EF4-FFF2-40B4-BE49-F238E27FC236}">
                <a16:creationId xmlns:a16="http://schemas.microsoft.com/office/drawing/2014/main" id="{3D561130-2EE8-43C9-A4F5-C8A07E44DB91}"/>
              </a:ext>
            </a:extLst>
          </p:cNvPr>
          <p:cNvGrpSpPr/>
          <p:nvPr/>
        </p:nvGrpSpPr>
        <p:grpSpPr>
          <a:xfrm>
            <a:off x="22679" y="-10739"/>
            <a:ext cx="7556310" cy="5344739"/>
            <a:chOff x="2412" y="0"/>
            <a:chExt cx="7557580" cy="5328006"/>
          </a:xfrm>
        </p:grpSpPr>
        <p:pic>
          <p:nvPicPr>
            <p:cNvPr id="5" name="object 3">
              <a:extLst>
                <a:ext uri="{FF2B5EF4-FFF2-40B4-BE49-F238E27FC236}">
                  <a16:creationId xmlns:a16="http://schemas.microsoft.com/office/drawing/2014/main" id="{B9802F66-5848-4684-9E37-B2D1DBE7B06C}"/>
                </a:ext>
              </a:extLst>
            </p:cNvPr>
            <p:cNvPicPr/>
            <p:nvPr/>
          </p:nvPicPr>
          <p:blipFill>
            <a:blip r:embed="rId2" cstate="print"/>
            <a:stretch>
              <a:fillRect/>
            </a:stretch>
          </p:blipFill>
          <p:spPr>
            <a:xfrm>
              <a:off x="2412" y="0"/>
              <a:ext cx="7557580" cy="5328006"/>
            </a:xfrm>
            <a:prstGeom prst="rect">
              <a:avLst/>
            </a:prstGeom>
          </p:spPr>
        </p:pic>
        <p:pic>
          <p:nvPicPr>
            <p:cNvPr id="6" name="object 7">
              <a:extLst>
                <a:ext uri="{FF2B5EF4-FFF2-40B4-BE49-F238E27FC236}">
                  <a16:creationId xmlns:a16="http://schemas.microsoft.com/office/drawing/2014/main" id="{8FF1F6AD-21F6-4425-96E3-722D417409FB}"/>
                </a:ext>
              </a:extLst>
            </p:cNvPr>
            <p:cNvPicPr/>
            <p:nvPr/>
          </p:nvPicPr>
          <p:blipFill>
            <a:blip r:embed="rId3" cstate="print"/>
            <a:stretch>
              <a:fillRect/>
            </a:stretch>
          </p:blipFill>
          <p:spPr>
            <a:xfrm>
              <a:off x="1232153" y="2105939"/>
              <a:ext cx="1318945" cy="1319034"/>
            </a:xfrm>
            <a:prstGeom prst="rect">
              <a:avLst/>
            </a:prstGeom>
          </p:spPr>
        </p:pic>
        <p:sp>
          <p:nvSpPr>
            <p:cNvPr id="7" name="object 8">
              <a:extLst>
                <a:ext uri="{FF2B5EF4-FFF2-40B4-BE49-F238E27FC236}">
                  <a16:creationId xmlns:a16="http://schemas.microsoft.com/office/drawing/2014/main" id="{068B07B7-F820-4C65-A334-F80B9947C989}"/>
                </a:ext>
              </a:extLst>
            </p:cNvPr>
            <p:cNvSpPr/>
            <p:nvPr/>
          </p:nvSpPr>
          <p:spPr>
            <a:xfrm>
              <a:off x="1260299"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a:p>
          </p:txBody>
        </p:sp>
        <p:pic>
          <p:nvPicPr>
            <p:cNvPr id="8" name="object 9">
              <a:extLst>
                <a:ext uri="{FF2B5EF4-FFF2-40B4-BE49-F238E27FC236}">
                  <a16:creationId xmlns:a16="http://schemas.microsoft.com/office/drawing/2014/main" id="{85943F80-A1C9-41FA-A6EF-CFACE8CA2D79}"/>
                </a:ext>
              </a:extLst>
            </p:cNvPr>
            <p:cNvPicPr/>
            <p:nvPr/>
          </p:nvPicPr>
          <p:blipFill>
            <a:blip r:embed="rId4" cstate="print"/>
            <a:stretch>
              <a:fillRect/>
            </a:stretch>
          </p:blipFill>
          <p:spPr>
            <a:xfrm>
              <a:off x="3029534" y="2105939"/>
              <a:ext cx="1318945" cy="1319034"/>
            </a:xfrm>
            <a:prstGeom prst="rect">
              <a:avLst/>
            </a:prstGeom>
          </p:spPr>
        </p:pic>
        <p:sp>
          <p:nvSpPr>
            <p:cNvPr id="9" name="object 10">
              <a:extLst>
                <a:ext uri="{FF2B5EF4-FFF2-40B4-BE49-F238E27FC236}">
                  <a16:creationId xmlns:a16="http://schemas.microsoft.com/office/drawing/2014/main" id="{0DC11EBD-4687-40F5-A350-339049907A34}"/>
                </a:ext>
              </a:extLst>
            </p:cNvPr>
            <p:cNvSpPr/>
            <p:nvPr/>
          </p:nvSpPr>
          <p:spPr>
            <a:xfrm>
              <a:off x="3057679"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a:p>
          </p:txBody>
        </p:sp>
        <p:pic>
          <p:nvPicPr>
            <p:cNvPr id="10" name="object 11">
              <a:extLst>
                <a:ext uri="{FF2B5EF4-FFF2-40B4-BE49-F238E27FC236}">
                  <a16:creationId xmlns:a16="http://schemas.microsoft.com/office/drawing/2014/main" id="{CE0D0C1B-BE4D-481B-A4DC-ABBC595F1833}"/>
                </a:ext>
              </a:extLst>
            </p:cNvPr>
            <p:cNvPicPr/>
            <p:nvPr/>
          </p:nvPicPr>
          <p:blipFill>
            <a:blip r:embed="rId5" cstate="print"/>
            <a:stretch>
              <a:fillRect/>
            </a:stretch>
          </p:blipFill>
          <p:spPr>
            <a:xfrm>
              <a:off x="4826927" y="2105939"/>
              <a:ext cx="1318933" cy="1319034"/>
            </a:xfrm>
            <a:prstGeom prst="rect">
              <a:avLst/>
            </a:prstGeom>
          </p:spPr>
        </p:pic>
        <p:sp>
          <p:nvSpPr>
            <p:cNvPr id="11" name="object 12">
              <a:extLst>
                <a:ext uri="{FF2B5EF4-FFF2-40B4-BE49-F238E27FC236}">
                  <a16:creationId xmlns:a16="http://schemas.microsoft.com/office/drawing/2014/main" id="{31BC7005-4729-4DBC-B015-19164B126B62}"/>
                </a:ext>
              </a:extLst>
            </p:cNvPr>
            <p:cNvSpPr/>
            <p:nvPr/>
          </p:nvSpPr>
          <p:spPr>
            <a:xfrm>
              <a:off x="4855066"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dirty="0"/>
            </a:p>
          </p:txBody>
        </p:sp>
      </p:grpSp>
      <p:grpSp>
        <p:nvGrpSpPr>
          <p:cNvPr id="12" name="object 27">
            <a:extLst>
              <a:ext uri="{FF2B5EF4-FFF2-40B4-BE49-F238E27FC236}">
                <a16:creationId xmlns:a16="http://schemas.microsoft.com/office/drawing/2014/main" id="{F0C8788B-DB85-46A2-9A37-1DFAC0EB4027}"/>
              </a:ext>
            </a:extLst>
          </p:cNvPr>
          <p:cNvGrpSpPr/>
          <p:nvPr/>
        </p:nvGrpSpPr>
        <p:grpSpPr>
          <a:xfrm>
            <a:off x="2515447" y="155525"/>
            <a:ext cx="2648479" cy="881190"/>
            <a:chOff x="459143" y="1634452"/>
            <a:chExt cx="2365375" cy="1026160"/>
          </a:xfrm>
        </p:grpSpPr>
        <p:sp>
          <p:nvSpPr>
            <p:cNvPr id="13" name="object 28">
              <a:extLst>
                <a:ext uri="{FF2B5EF4-FFF2-40B4-BE49-F238E27FC236}">
                  <a16:creationId xmlns:a16="http://schemas.microsoft.com/office/drawing/2014/main" id="{59F2415F-31DD-4AF4-B937-90552FC65C35}"/>
                </a:ext>
              </a:extLst>
            </p:cNvPr>
            <p:cNvSpPr/>
            <p:nvPr/>
          </p:nvSpPr>
          <p:spPr>
            <a:xfrm>
              <a:off x="459146" y="2166282"/>
              <a:ext cx="570865" cy="494030"/>
            </a:xfrm>
            <a:custGeom>
              <a:avLst/>
              <a:gdLst/>
              <a:ahLst/>
              <a:cxnLst/>
              <a:rect l="l" t="t" r="r" b="b"/>
              <a:pathLst>
                <a:path w="570865" h="494030">
                  <a:moveTo>
                    <a:pt x="570255" y="0"/>
                  </a:moveTo>
                  <a:lnTo>
                    <a:pt x="0" y="0"/>
                  </a:lnTo>
                  <a:lnTo>
                    <a:pt x="285127" y="493864"/>
                  </a:lnTo>
                  <a:lnTo>
                    <a:pt x="570255" y="0"/>
                  </a:lnTo>
                  <a:close/>
                </a:path>
              </a:pathLst>
            </a:custGeom>
            <a:solidFill>
              <a:srgbClr val="C27C25"/>
            </a:solidFill>
          </p:spPr>
          <p:txBody>
            <a:bodyPr wrap="square" lIns="0" tIns="0" rIns="0" bIns="0" rtlCol="0"/>
            <a:lstStyle/>
            <a:p>
              <a:endParaRPr/>
            </a:p>
          </p:txBody>
        </p:sp>
        <p:pic>
          <p:nvPicPr>
            <p:cNvPr id="14" name="object 29">
              <a:extLst>
                <a:ext uri="{FF2B5EF4-FFF2-40B4-BE49-F238E27FC236}">
                  <a16:creationId xmlns:a16="http://schemas.microsoft.com/office/drawing/2014/main" id="{A6C29D33-DBA5-48E0-B5F3-3A0A159C433E}"/>
                </a:ext>
              </a:extLst>
            </p:cNvPr>
            <p:cNvPicPr/>
            <p:nvPr/>
          </p:nvPicPr>
          <p:blipFill>
            <a:blip r:embed="rId6" cstate="print"/>
            <a:stretch>
              <a:fillRect/>
            </a:stretch>
          </p:blipFill>
          <p:spPr>
            <a:xfrm>
              <a:off x="459143" y="2166277"/>
              <a:ext cx="570263" cy="145097"/>
            </a:xfrm>
            <a:prstGeom prst="rect">
              <a:avLst/>
            </a:prstGeom>
          </p:spPr>
        </p:pic>
        <p:sp>
          <p:nvSpPr>
            <p:cNvPr id="15" name="object 30">
              <a:extLst>
                <a:ext uri="{FF2B5EF4-FFF2-40B4-BE49-F238E27FC236}">
                  <a16:creationId xmlns:a16="http://schemas.microsoft.com/office/drawing/2014/main" id="{B13E7FED-024C-4892-92EF-ECF497D333A8}"/>
                </a:ext>
              </a:extLst>
            </p:cNvPr>
            <p:cNvSpPr/>
            <p:nvPr/>
          </p:nvSpPr>
          <p:spPr>
            <a:xfrm>
              <a:off x="459148" y="1634452"/>
              <a:ext cx="2365375" cy="532130"/>
            </a:xfrm>
            <a:custGeom>
              <a:avLst/>
              <a:gdLst/>
              <a:ahLst/>
              <a:cxnLst/>
              <a:rect l="l" t="t" r="r" b="b"/>
              <a:pathLst>
                <a:path w="2365375" h="532130">
                  <a:moveTo>
                    <a:pt x="2365324" y="0"/>
                  </a:moveTo>
                  <a:lnTo>
                    <a:pt x="306908" y="0"/>
                  </a:lnTo>
                  <a:lnTo>
                    <a:pt x="0" y="531837"/>
                  </a:lnTo>
                  <a:lnTo>
                    <a:pt x="2058454" y="531837"/>
                  </a:lnTo>
                  <a:lnTo>
                    <a:pt x="2365324" y="0"/>
                  </a:lnTo>
                  <a:close/>
                </a:path>
              </a:pathLst>
            </a:custGeom>
            <a:solidFill>
              <a:srgbClr val="E89B31"/>
            </a:solidFill>
          </p:spPr>
          <p:txBody>
            <a:bodyPr wrap="square" lIns="0" tIns="0" rIns="0" bIns="0" rtlCol="0"/>
            <a:lstStyle/>
            <a:p>
              <a:endParaRPr/>
            </a:p>
          </p:txBody>
        </p:sp>
      </p:grpSp>
      <p:sp>
        <p:nvSpPr>
          <p:cNvPr id="16" name="مربع نص 15">
            <a:extLst>
              <a:ext uri="{FF2B5EF4-FFF2-40B4-BE49-F238E27FC236}">
                <a16:creationId xmlns:a16="http://schemas.microsoft.com/office/drawing/2014/main" id="{C9F29DC6-818E-4F4F-9312-7043917B7867}"/>
              </a:ext>
            </a:extLst>
          </p:cNvPr>
          <p:cNvSpPr txBox="1"/>
          <p:nvPr/>
        </p:nvSpPr>
        <p:spPr>
          <a:xfrm>
            <a:off x="3321050" y="164747"/>
            <a:ext cx="2441064" cy="461665"/>
          </a:xfrm>
          <a:prstGeom prst="rect">
            <a:avLst/>
          </a:prstGeom>
          <a:noFill/>
        </p:spPr>
        <p:txBody>
          <a:bodyPr wrap="square" rtlCol="1">
            <a:spAutoFit/>
          </a:bodyPr>
          <a:lstStyle/>
          <a:p>
            <a:r>
              <a:rPr lang="ar-SA" sz="2400" dirty="0">
                <a:solidFill>
                  <a:srgbClr val="00A699"/>
                </a:solidFill>
              </a:rPr>
              <a:t>كوبونات</a:t>
            </a:r>
          </a:p>
        </p:txBody>
      </p:sp>
      <p:sp>
        <p:nvSpPr>
          <p:cNvPr id="17" name="مربع نص 16">
            <a:extLst>
              <a:ext uri="{FF2B5EF4-FFF2-40B4-BE49-F238E27FC236}">
                <a16:creationId xmlns:a16="http://schemas.microsoft.com/office/drawing/2014/main" id="{7A572888-7C9D-4F37-A376-0964B0105503}"/>
              </a:ext>
            </a:extLst>
          </p:cNvPr>
          <p:cNvSpPr txBox="1"/>
          <p:nvPr/>
        </p:nvSpPr>
        <p:spPr>
          <a:xfrm>
            <a:off x="4868197" y="2504762"/>
            <a:ext cx="1395992" cy="523220"/>
          </a:xfrm>
          <a:prstGeom prst="rect">
            <a:avLst/>
          </a:prstGeom>
          <a:noFill/>
        </p:spPr>
        <p:txBody>
          <a:bodyPr wrap="square" rtlCol="1">
            <a:spAutoFit/>
          </a:bodyPr>
          <a:lstStyle/>
          <a:p>
            <a:r>
              <a:rPr lang="ar-SA" sz="2800" dirty="0">
                <a:solidFill>
                  <a:srgbClr val="DB902C"/>
                </a:solidFill>
              </a:rPr>
              <a:t>الإيرادات</a:t>
            </a:r>
          </a:p>
        </p:txBody>
      </p:sp>
      <p:sp>
        <p:nvSpPr>
          <p:cNvPr id="18" name="مربع نص 17">
            <a:extLst>
              <a:ext uri="{FF2B5EF4-FFF2-40B4-BE49-F238E27FC236}">
                <a16:creationId xmlns:a16="http://schemas.microsoft.com/office/drawing/2014/main" id="{DFD4FC23-F3B9-4796-B094-A83E943DA104}"/>
              </a:ext>
            </a:extLst>
          </p:cNvPr>
          <p:cNvSpPr txBox="1"/>
          <p:nvPr/>
        </p:nvSpPr>
        <p:spPr>
          <a:xfrm>
            <a:off x="3016250" y="2504762"/>
            <a:ext cx="1682932" cy="461665"/>
          </a:xfrm>
          <a:prstGeom prst="rect">
            <a:avLst/>
          </a:prstGeom>
          <a:noFill/>
        </p:spPr>
        <p:txBody>
          <a:bodyPr wrap="square" rtlCol="1">
            <a:spAutoFit/>
          </a:bodyPr>
          <a:lstStyle/>
          <a:p>
            <a:r>
              <a:rPr lang="ar-SA" sz="2400" dirty="0">
                <a:solidFill>
                  <a:srgbClr val="DB902C"/>
                </a:solidFill>
              </a:rPr>
              <a:t>المصروفات</a:t>
            </a:r>
            <a:endParaRPr lang="ar-SA" sz="2800" dirty="0">
              <a:solidFill>
                <a:srgbClr val="DB902C"/>
              </a:solidFill>
            </a:endParaRPr>
          </a:p>
        </p:txBody>
      </p:sp>
      <p:sp>
        <p:nvSpPr>
          <p:cNvPr id="19" name="مربع نص 18">
            <a:extLst>
              <a:ext uri="{FF2B5EF4-FFF2-40B4-BE49-F238E27FC236}">
                <a16:creationId xmlns:a16="http://schemas.microsoft.com/office/drawing/2014/main" id="{611183DD-9414-4258-B3FC-F4794F4A4D79}"/>
              </a:ext>
            </a:extLst>
          </p:cNvPr>
          <p:cNvSpPr txBox="1"/>
          <p:nvPr/>
        </p:nvSpPr>
        <p:spPr>
          <a:xfrm>
            <a:off x="1187450" y="2529025"/>
            <a:ext cx="1997729" cy="400110"/>
          </a:xfrm>
          <a:prstGeom prst="rect">
            <a:avLst/>
          </a:prstGeom>
          <a:noFill/>
        </p:spPr>
        <p:txBody>
          <a:bodyPr wrap="square" rtlCol="1">
            <a:spAutoFit/>
          </a:bodyPr>
          <a:lstStyle/>
          <a:p>
            <a:r>
              <a:rPr lang="ar-SA" sz="2000" dirty="0">
                <a:solidFill>
                  <a:srgbClr val="DB902C"/>
                </a:solidFill>
              </a:rPr>
              <a:t>عدد المستفيدين</a:t>
            </a:r>
          </a:p>
        </p:txBody>
      </p:sp>
      <p:sp>
        <p:nvSpPr>
          <p:cNvPr id="2" name="مربع نص 1">
            <a:extLst>
              <a:ext uri="{FF2B5EF4-FFF2-40B4-BE49-F238E27FC236}">
                <a16:creationId xmlns:a16="http://schemas.microsoft.com/office/drawing/2014/main" id="{D8119369-94AC-4E22-866E-F413226C95BA}"/>
              </a:ext>
            </a:extLst>
          </p:cNvPr>
          <p:cNvSpPr txBox="1"/>
          <p:nvPr/>
        </p:nvSpPr>
        <p:spPr>
          <a:xfrm>
            <a:off x="4868197" y="1143000"/>
            <a:ext cx="1196053" cy="369332"/>
          </a:xfrm>
          <a:prstGeom prst="rect">
            <a:avLst/>
          </a:prstGeom>
          <a:noFill/>
        </p:spPr>
        <p:txBody>
          <a:bodyPr wrap="square" rtlCol="1">
            <a:spAutoFit/>
          </a:bodyPr>
          <a:lstStyle/>
          <a:p>
            <a:r>
              <a:rPr lang="ar-SA" dirty="0"/>
              <a:t>72900 ريال </a:t>
            </a:r>
          </a:p>
        </p:txBody>
      </p:sp>
      <p:sp>
        <p:nvSpPr>
          <p:cNvPr id="20" name="مربع نص 19">
            <a:extLst>
              <a:ext uri="{FF2B5EF4-FFF2-40B4-BE49-F238E27FC236}">
                <a16:creationId xmlns:a16="http://schemas.microsoft.com/office/drawing/2014/main" id="{7933CD14-5705-4262-B4CC-6E6BBB12DE3A}"/>
              </a:ext>
            </a:extLst>
          </p:cNvPr>
          <p:cNvSpPr txBox="1"/>
          <p:nvPr/>
        </p:nvSpPr>
        <p:spPr>
          <a:xfrm>
            <a:off x="3052660" y="3762235"/>
            <a:ext cx="1196053" cy="369332"/>
          </a:xfrm>
          <a:prstGeom prst="rect">
            <a:avLst/>
          </a:prstGeom>
          <a:noFill/>
        </p:spPr>
        <p:txBody>
          <a:bodyPr wrap="square" rtlCol="1">
            <a:spAutoFit/>
          </a:bodyPr>
          <a:lstStyle/>
          <a:p>
            <a:r>
              <a:rPr lang="ar-SA" dirty="0"/>
              <a:t>72900 ريال </a:t>
            </a:r>
          </a:p>
        </p:txBody>
      </p:sp>
      <p:sp>
        <p:nvSpPr>
          <p:cNvPr id="21" name="مربع نص 20">
            <a:extLst>
              <a:ext uri="{FF2B5EF4-FFF2-40B4-BE49-F238E27FC236}">
                <a16:creationId xmlns:a16="http://schemas.microsoft.com/office/drawing/2014/main" id="{C557AC5D-EDDF-44CF-86A1-73AD161671DF}"/>
              </a:ext>
            </a:extLst>
          </p:cNvPr>
          <p:cNvSpPr txBox="1"/>
          <p:nvPr/>
        </p:nvSpPr>
        <p:spPr>
          <a:xfrm>
            <a:off x="1252213" y="1334211"/>
            <a:ext cx="1196053" cy="369332"/>
          </a:xfrm>
          <a:prstGeom prst="rect">
            <a:avLst/>
          </a:prstGeom>
          <a:noFill/>
        </p:spPr>
        <p:txBody>
          <a:bodyPr wrap="square" rtlCol="1">
            <a:spAutoFit/>
          </a:bodyPr>
          <a:lstStyle/>
          <a:p>
            <a:r>
              <a:rPr lang="ar-SA" dirty="0"/>
              <a:t>2200 مستفيد</a:t>
            </a:r>
          </a:p>
        </p:txBody>
      </p:sp>
      <p:grpSp>
        <p:nvGrpSpPr>
          <p:cNvPr id="22" name="object 3">
            <a:extLst>
              <a:ext uri="{FF2B5EF4-FFF2-40B4-BE49-F238E27FC236}">
                <a16:creationId xmlns:a16="http://schemas.microsoft.com/office/drawing/2014/main" id="{52F59C00-6A9D-4B8D-BF82-BBA0800F41FF}"/>
              </a:ext>
            </a:extLst>
          </p:cNvPr>
          <p:cNvGrpSpPr/>
          <p:nvPr/>
        </p:nvGrpSpPr>
        <p:grpSpPr>
          <a:xfrm>
            <a:off x="6877374" y="5"/>
            <a:ext cx="247015" cy="545465"/>
            <a:chOff x="6877374" y="5"/>
            <a:chExt cx="247015" cy="545465"/>
          </a:xfrm>
        </p:grpSpPr>
        <p:sp>
          <p:nvSpPr>
            <p:cNvPr id="23" name="object 4">
              <a:extLst>
                <a:ext uri="{FF2B5EF4-FFF2-40B4-BE49-F238E27FC236}">
                  <a16:creationId xmlns:a16="http://schemas.microsoft.com/office/drawing/2014/main" id="{3D72D103-7104-4C0F-9832-DB81EB753669}"/>
                </a:ext>
              </a:extLst>
            </p:cNvPr>
            <p:cNvSpPr/>
            <p:nvPr/>
          </p:nvSpPr>
          <p:spPr>
            <a:xfrm>
              <a:off x="6877374" y="5"/>
              <a:ext cx="247015" cy="545465"/>
            </a:xfrm>
            <a:custGeom>
              <a:avLst/>
              <a:gdLst/>
              <a:ahLst/>
              <a:cxnLst/>
              <a:rect l="l" t="t" r="r" b="b"/>
              <a:pathLst>
                <a:path w="247015" h="545465">
                  <a:moveTo>
                    <a:pt x="246976" y="0"/>
                  </a:moveTo>
                  <a:lnTo>
                    <a:pt x="0" y="0"/>
                  </a:lnTo>
                  <a:lnTo>
                    <a:pt x="0" y="424395"/>
                  </a:lnTo>
                  <a:lnTo>
                    <a:pt x="9688" y="471349"/>
                  </a:lnTo>
                  <a:lnTo>
                    <a:pt x="36131" y="509701"/>
                  </a:lnTo>
                  <a:lnTo>
                    <a:pt x="75382" y="535519"/>
                  </a:lnTo>
                  <a:lnTo>
                    <a:pt x="123444" y="544982"/>
                  </a:lnTo>
                  <a:lnTo>
                    <a:pt x="171544" y="535511"/>
                  </a:lnTo>
                  <a:lnTo>
                    <a:pt x="210808" y="509677"/>
                  </a:lnTo>
                  <a:lnTo>
                    <a:pt x="237274" y="471349"/>
                  </a:lnTo>
                  <a:lnTo>
                    <a:pt x="246976" y="424395"/>
                  </a:lnTo>
                  <a:lnTo>
                    <a:pt x="246976" y="0"/>
                  </a:lnTo>
                  <a:close/>
                </a:path>
              </a:pathLst>
            </a:custGeom>
            <a:solidFill>
              <a:srgbClr val="E89B31"/>
            </a:solidFill>
          </p:spPr>
          <p:txBody>
            <a:bodyPr wrap="square" lIns="0" tIns="0" rIns="0" bIns="0" rtlCol="0"/>
            <a:lstStyle/>
            <a:p>
              <a:endParaRPr/>
            </a:p>
          </p:txBody>
        </p:sp>
        <p:pic>
          <p:nvPicPr>
            <p:cNvPr id="24" name="object 5">
              <a:extLst>
                <a:ext uri="{FF2B5EF4-FFF2-40B4-BE49-F238E27FC236}">
                  <a16:creationId xmlns:a16="http://schemas.microsoft.com/office/drawing/2014/main" id="{4C633539-E43D-408E-B228-73C0464CEF6E}"/>
                </a:ext>
              </a:extLst>
            </p:cNvPr>
            <p:cNvPicPr/>
            <p:nvPr/>
          </p:nvPicPr>
          <p:blipFill>
            <a:blip r:embed="rId7" cstate="print"/>
            <a:stretch>
              <a:fillRect/>
            </a:stretch>
          </p:blipFill>
          <p:spPr>
            <a:xfrm>
              <a:off x="6899143" y="326724"/>
              <a:ext cx="201548" cy="196748"/>
            </a:xfrm>
            <a:prstGeom prst="rect">
              <a:avLst/>
            </a:prstGeom>
          </p:spPr>
        </p:pic>
      </p:grpSp>
      <p:sp>
        <p:nvSpPr>
          <p:cNvPr id="25" name="object 6">
            <a:extLst>
              <a:ext uri="{FF2B5EF4-FFF2-40B4-BE49-F238E27FC236}">
                <a16:creationId xmlns:a16="http://schemas.microsoft.com/office/drawing/2014/main" id="{770FF5CD-FD97-43FB-85F3-B821F56E2139}"/>
              </a:ext>
            </a:extLst>
          </p:cNvPr>
          <p:cNvSpPr txBox="1"/>
          <p:nvPr/>
        </p:nvSpPr>
        <p:spPr>
          <a:xfrm>
            <a:off x="6930467" y="335949"/>
            <a:ext cx="139065" cy="143629"/>
          </a:xfrm>
          <a:prstGeom prst="rect">
            <a:avLst/>
          </a:prstGeom>
        </p:spPr>
        <p:txBody>
          <a:bodyPr vert="horz" wrap="square" lIns="0" tIns="12700" rIns="0" bIns="0" rtlCol="0">
            <a:spAutoFit/>
          </a:bodyPr>
          <a:lstStyle/>
          <a:p>
            <a:pPr marL="12700">
              <a:lnSpc>
                <a:spcPct val="100000"/>
              </a:lnSpc>
              <a:spcBef>
                <a:spcPts val="100"/>
              </a:spcBef>
            </a:pPr>
            <a:r>
              <a:rPr lang="en-US" sz="850" b="1" spc="-25" dirty="0">
                <a:solidFill>
                  <a:srgbClr val="505457"/>
                </a:solidFill>
                <a:latin typeface="Roboto"/>
                <a:cs typeface="Roboto"/>
              </a:rPr>
              <a:t>28</a:t>
            </a:r>
            <a:endParaRPr sz="850" dirty="0">
              <a:latin typeface="Roboto"/>
              <a:cs typeface="Roboto"/>
            </a:endParaRPr>
          </a:p>
        </p:txBody>
      </p:sp>
    </p:spTree>
    <p:extLst>
      <p:ext uri="{BB962C8B-B14F-4D97-AF65-F5344CB8AC3E}">
        <p14:creationId xmlns:p14="http://schemas.microsoft.com/office/powerpoint/2010/main" val="2532977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2">
            <a:extLst>
              <a:ext uri="{FF2B5EF4-FFF2-40B4-BE49-F238E27FC236}">
                <a16:creationId xmlns:a16="http://schemas.microsoft.com/office/drawing/2014/main" id="{3D561130-2EE8-43C9-A4F5-C8A07E44DB91}"/>
              </a:ext>
            </a:extLst>
          </p:cNvPr>
          <p:cNvGrpSpPr/>
          <p:nvPr/>
        </p:nvGrpSpPr>
        <p:grpSpPr>
          <a:xfrm>
            <a:off x="61537" y="-19594"/>
            <a:ext cx="7556310" cy="5344739"/>
            <a:chOff x="2412" y="0"/>
            <a:chExt cx="7557580" cy="5328006"/>
          </a:xfrm>
        </p:grpSpPr>
        <p:pic>
          <p:nvPicPr>
            <p:cNvPr id="5" name="object 3">
              <a:extLst>
                <a:ext uri="{FF2B5EF4-FFF2-40B4-BE49-F238E27FC236}">
                  <a16:creationId xmlns:a16="http://schemas.microsoft.com/office/drawing/2014/main" id="{B9802F66-5848-4684-9E37-B2D1DBE7B06C}"/>
                </a:ext>
              </a:extLst>
            </p:cNvPr>
            <p:cNvPicPr/>
            <p:nvPr/>
          </p:nvPicPr>
          <p:blipFill>
            <a:blip r:embed="rId2" cstate="print"/>
            <a:stretch>
              <a:fillRect/>
            </a:stretch>
          </p:blipFill>
          <p:spPr>
            <a:xfrm>
              <a:off x="2412" y="0"/>
              <a:ext cx="7557580" cy="5328006"/>
            </a:xfrm>
            <a:prstGeom prst="rect">
              <a:avLst/>
            </a:prstGeom>
          </p:spPr>
        </p:pic>
        <p:pic>
          <p:nvPicPr>
            <p:cNvPr id="6" name="object 7">
              <a:extLst>
                <a:ext uri="{FF2B5EF4-FFF2-40B4-BE49-F238E27FC236}">
                  <a16:creationId xmlns:a16="http://schemas.microsoft.com/office/drawing/2014/main" id="{8FF1F6AD-21F6-4425-96E3-722D417409FB}"/>
                </a:ext>
              </a:extLst>
            </p:cNvPr>
            <p:cNvPicPr/>
            <p:nvPr/>
          </p:nvPicPr>
          <p:blipFill>
            <a:blip r:embed="rId3" cstate="print"/>
            <a:stretch>
              <a:fillRect/>
            </a:stretch>
          </p:blipFill>
          <p:spPr>
            <a:xfrm>
              <a:off x="1232153" y="2105939"/>
              <a:ext cx="1318945" cy="1319034"/>
            </a:xfrm>
            <a:prstGeom prst="rect">
              <a:avLst/>
            </a:prstGeom>
          </p:spPr>
        </p:pic>
        <p:sp>
          <p:nvSpPr>
            <p:cNvPr id="7" name="object 8">
              <a:extLst>
                <a:ext uri="{FF2B5EF4-FFF2-40B4-BE49-F238E27FC236}">
                  <a16:creationId xmlns:a16="http://schemas.microsoft.com/office/drawing/2014/main" id="{068B07B7-F820-4C65-A334-F80B9947C989}"/>
                </a:ext>
              </a:extLst>
            </p:cNvPr>
            <p:cNvSpPr/>
            <p:nvPr/>
          </p:nvSpPr>
          <p:spPr>
            <a:xfrm>
              <a:off x="1260299"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a:p>
          </p:txBody>
        </p:sp>
        <p:pic>
          <p:nvPicPr>
            <p:cNvPr id="8" name="object 9">
              <a:extLst>
                <a:ext uri="{FF2B5EF4-FFF2-40B4-BE49-F238E27FC236}">
                  <a16:creationId xmlns:a16="http://schemas.microsoft.com/office/drawing/2014/main" id="{85943F80-A1C9-41FA-A6EF-CFACE8CA2D79}"/>
                </a:ext>
              </a:extLst>
            </p:cNvPr>
            <p:cNvPicPr/>
            <p:nvPr/>
          </p:nvPicPr>
          <p:blipFill>
            <a:blip r:embed="rId4" cstate="print"/>
            <a:stretch>
              <a:fillRect/>
            </a:stretch>
          </p:blipFill>
          <p:spPr>
            <a:xfrm>
              <a:off x="3029534" y="2105939"/>
              <a:ext cx="1318945" cy="1319034"/>
            </a:xfrm>
            <a:prstGeom prst="rect">
              <a:avLst/>
            </a:prstGeom>
          </p:spPr>
        </p:pic>
        <p:sp>
          <p:nvSpPr>
            <p:cNvPr id="9" name="object 10">
              <a:extLst>
                <a:ext uri="{FF2B5EF4-FFF2-40B4-BE49-F238E27FC236}">
                  <a16:creationId xmlns:a16="http://schemas.microsoft.com/office/drawing/2014/main" id="{0DC11EBD-4687-40F5-A350-339049907A34}"/>
                </a:ext>
              </a:extLst>
            </p:cNvPr>
            <p:cNvSpPr/>
            <p:nvPr/>
          </p:nvSpPr>
          <p:spPr>
            <a:xfrm>
              <a:off x="3057679"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a:p>
          </p:txBody>
        </p:sp>
        <p:pic>
          <p:nvPicPr>
            <p:cNvPr id="10" name="object 11">
              <a:extLst>
                <a:ext uri="{FF2B5EF4-FFF2-40B4-BE49-F238E27FC236}">
                  <a16:creationId xmlns:a16="http://schemas.microsoft.com/office/drawing/2014/main" id="{CE0D0C1B-BE4D-481B-A4DC-ABBC595F1833}"/>
                </a:ext>
              </a:extLst>
            </p:cNvPr>
            <p:cNvPicPr/>
            <p:nvPr/>
          </p:nvPicPr>
          <p:blipFill>
            <a:blip r:embed="rId5" cstate="print"/>
            <a:stretch>
              <a:fillRect/>
            </a:stretch>
          </p:blipFill>
          <p:spPr>
            <a:xfrm>
              <a:off x="4826927" y="2105939"/>
              <a:ext cx="1318933" cy="1319034"/>
            </a:xfrm>
            <a:prstGeom prst="rect">
              <a:avLst/>
            </a:prstGeom>
          </p:spPr>
        </p:pic>
        <p:sp>
          <p:nvSpPr>
            <p:cNvPr id="11" name="object 12">
              <a:extLst>
                <a:ext uri="{FF2B5EF4-FFF2-40B4-BE49-F238E27FC236}">
                  <a16:creationId xmlns:a16="http://schemas.microsoft.com/office/drawing/2014/main" id="{31BC7005-4729-4DBC-B015-19164B126B62}"/>
                </a:ext>
              </a:extLst>
            </p:cNvPr>
            <p:cNvSpPr/>
            <p:nvPr/>
          </p:nvSpPr>
          <p:spPr>
            <a:xfrm>
              <a:off x="4855066"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dirty="0"/>
            </a:p>
          </p:txBody>
        </p:sp>
      </p:grpSp>
      <p:grpSp>
        <p:nvGrpSpPr>
          <p:cNvPr id="12" name="object 27">
            <a:extLst>
              <a:ext uri="{FF2B5EF4-FFF2-40B4-BE49-F238E27FC236}">
                <a16:creationId xmlns:a16="http://schemas.microsoft.com/office/drawing/2014/main" id="{F0C8788B-DB85-46A2-9A37-1DFAC0EB4027}"/>
              </a:ext>
            </a:extLst>
          </p:cNvPr>
          <p:cNvGrpSpPr/>
          <p:nvPr/>
        </p:nvGrpSpPr>
        <p:grpSpPr>
          <a:xfrm>
            <a:off x="2515447" y="155525"/>
            <a:ext cx="2648479" cy="881190"/>
            <a:chOff x="459143" y="1634452"/>
            <a:chExt cx="2365375" cy="1026160"/>
          </a:xfrm>
        </p:grpSpPr>
        <p:sp>
          <p:nvSpPr>
            <p:cNvPr id="13" name="object 28">
              <a:extLst>
                <a:ext uri="{FF2B5EF4-FFF2-40B4-BE49-F238E27FC236}">
                  <a16:creationId xmlns:a16="http://schemas.microsoft.com/office/drawing/2014/main" id="{59F2415F-31DD-4AF4-B937-90552FC65C35}"/>
                </a:ext>
              </a:extLst>
            </p:cNvPr>
            <p:cNvSpPr/>
            <p:nvPr/>
          </p:nvSpPr>
          <p:spPr>
            <a:xfrm>
              <a:off x="459146" y="2166282"/>
              <a:ext cx="570865" cy="494030"/>
            </a:xfrm>
            <a:custGeom>
              <a:avLst/>
              <a:gdLst/>
              <a:ahLst/>
              <a:cxnLst/>
              <a:rect l="l" t="t" r="r" b="b"/>
              <a:pathLst>
                <a:path w="570865" h="494030">
                  <a:moveTo>
                    <a:pt x="570255" y="0"/>
                  </a:moveTo>
                  <a:lnTo>
                    <a:pt x="0" y="0"/>
                  </a:lnTo>
                  <a:lnTo>
                    <a:pt x="285127" y="493864"/>
                  </a:lnTo>
                  <a:lnTo>
                    <a:pt x="570255" y="0"/>
                  </a:lnTo>
                  <a:close/>
                </a:path>
              </a:pathLst>
            </a:custGeom>
            <a:solidFill>
              <a:srgbClr val="C27C25"/>
            </a:solidFill>
          </p:spPr>
          <p:txBody>
            <a:bodyPr wrap="square" lIns="0" tIns="0" rIns="0" bIns="0" rtlCol="0"/>
            <a:lstStyle/>
            <a:p>
              <a:endParaRPr/>
            </a:p>
          </p:txBody>
        </p:sp>
        <p:pic>
          <p:nvPicPr>
            <p:cNvPr id="14" name="object 29">
              <a:extLst>
                <a:ext uri="{FF2B5EF4-FFF2-40B4-BE49-F238E27FC236}">
                  <a16:creationId xmlns:a16="http://schemas.microsoft.com/office/drawing/2014/main" id="{A6C29D33-DBA5-48E0-B5F3-3A0A159C433E}"/>
                </a:ext>
              </a:extLst>
            </p:cNvPr>
            <p:cNvPicPr/>
            <p:nvPr/>
          </p:nvPicPr>
          <p:blipFill>
            <a:blip r:embed="rId6" cstate="print"/>
            <a:stretch>
              <a:fillRect/>
            </a:stretch>
          </p:blipFill>
          <p:spPr>
            <a:xfrm>
              <a:off x="459143" y="2166277"/>
              <a:ext cx="570263" cy="145097"/>
            </a:xfrm>
            <a:prstGeom prst="rect">
              <a:avLst/>
            </a:prstGeom>
          </p:spPr>
        </p:pic>
        <p:sp>
          <p:nvSpPr>
            <p:cNvPr id="15" name="object 30">
              <a:extLst>
                <a:ext uri="{FF2B5EF4-FFF2-40B4-BE49-F238E27FC236}">
                  <a16:creationId xmlns:a16="http://schemas.microsoft.com/office/drawing/2014/main" id="{B13E7FED-024C-4892-92EF-ECF497D333A8}"/>
                </a:ext>
              </a:extLst>
            </p:cNvPr>
            <p:cNvSpPr/>
            <p:nvPr/>
          </p:nvSpPr>
          <p:spPr>
            <a:xfrm>
              <a:off x="459148" y="1634452"/>
              <a:ext cx="2365375" cy="532130"/>
            </a:xfrm>
            <a:custGeom>
              <a:avLst/>
              <a:gdLst/>
              <a:ahLst/>
              <a:cxnLst/>
              <a:rect l="l" t="t" r="r" b="b"/>
              <a:pathLst>
                <a:path w="2365375" h="532130">
                  <a:moveTo>
                    <a:pt x="2365324" y="0"/>
                  </a:moveTo>
                  <a:lnTo>
                    <a:pt x="306908" y="0"/>
                  </a:lnTo>
                  <a:lnTo>
                    <a:pt x="0" y="531837"/>
                  </a:lnTo>
                  <a:lnTo>
                    <a:pt x="2058454" y="531837"/>
                  </a:lnTo>
                  <a:lnTo>
                    <a:pt x="2365324" y="0"/>
                  </a:lnTo>
                  <a:close/>
                </a:path>
              </a:pathLst>
            </a:custGeom>
            <a:solidFill>
              <a:srgbClr val="E89B31"/>
            </a:solidFill>
          </p:spPr>
          <p:txBody>
            <a:bodyPr wrap="square" lIns="0" tIns="0" rIns="0" bIns="0" rtlCol="0"/>
            <a:lstStyle/>
            <a:p>
              <a:endParaRPr/>
            </a:p>
          </p:txBody>
        </p:sp>
      </p:grpSp>
      <p:sp>
        <p:nvSpPr>
          <p:cNvPr id="16" name="مربع نص 15">
            <a:extLst>
              <a:ext uri="{FF2B5EF4-FFF2-40B4-BE49-F238E27FC236}">
                <a16:creationId xmlns:a16="http://schemas.microsoft.com/office/drawing/2014/main" id="{C9F29DC6-818E-4F4F-9312-7043917B7867}"/>
              </a:ext>
            </a:extLst>
          </p:cNvPr>
          <p:cNvSpPr txBox="1"/>
          <p:nvPr/>
        </p:nvSpPr>
        <p:spPr>
          <a:xfrm>
            <a:off x="2834705" y="147967"/>
            <a:ext cx="2441064" cy="461665"/>
          </a:xfrm>
          <a:prstGeom prst="rect">
            <a:avLst/>
          </a:prstGeom>
          <a:noFill/>
        </p:spPr>
        <p:txBody>
          <a:bodyPr wrap="square" rtlCol="1">
            <a:spAutoFit/>
          </a:bodyPr>
          <a:lstStyle/>
          <a:p>
            <a:r>
              <a:rPr lang="ar-SA" sz="2400" dirty="0">
                <a:solidFill>
                  <a:srgbClr val="00A699"/>
                </a:solidFill>
              </a:rPr>
              <a:t>أجهزة كهربائية</a:t>
            </a:r>
          </a:p>
        </p:txBody>
      </p:sp>
      <p:sp>
        <p:nvSpPr>
          <p:cNvPr id="17" name="مربع نص 16">
            <a:extLst>
              <a:ext uri="{FF2B5EF4-FFF2-40B4-BE49-F238E27FC236}">
                <a16:creationId xmlns:a16="http://schemas.microsoft.com/office/drawing/2014/main" id="{7A572888-7C9D-4F37-A376-0964B0105503}"/>
              </a:ext>
            </a:extLst>
          </p:cNvPr>
          <p:cNvSpPr txBox="1"/>
          <p:nvPr/>
        </p:nvSpPr>
        <p:spPr>
          <a:xfrm>
            <a:off x="4868197" y="2504762"/>
            <a:ext cx="1395992" cy="523220"/>
          </a:xfrm>
          <a:prstGeom prst="rect">
            <a:avLst/>
          </a:prstGeom>
          <a:noFill/>
        </p:spPr>
        <p:txBody>
          <a:bodyPr wrap="square" rtlCol="1">
            <a:spAutoFit/>
          </a:bodyPr>
          <a:lstStyle/>
          <a:p>
            <a:r>
              <a:rPr lang="ar-SA" sz="2800" dirty="0">
                <a:solidFill>
                  <a:srgbClr val="DB902C"/>
                </a:solidFill>
              </a:rPr>
              <a:t>الإيرادات</a:t>
            </a:r>
          </a:p>
        </p:txBody>
      </p:sp>
      <p:sp>
        <p:nvSpPr>
          <p:cNvPr id="18" name="مربع نص 17">
            <a:extLst>
              <a:ext uri="{FF2B5EF4-FFF2-40B4-BE49-F238E27FC236}">
                <a16:creationId xmlns:a16="http://schemas.microsoft.com/office/drawing/2014/main" id="{DFD4FC23-F3B9-4796-B094-A83E943DA104}"/>
              </a:ext>
            </a:extLst>
          </p:cNvPr>
          <p:cNvSpPr txBox="1"/>
          <p:nvPr/>
        </p:nvSpPr>
        <p:spPr>
          <a:xfrm>
            <a:off x="3016250" y="2504762"/>
            <a:ext cx="1682932" cy="461665"/>
          </a:xfrm>
          <a:prstGeom prst="rect">
            <a:avLst/>
          </a:prstGeom>
          <a:noFill/>
        </p:spPr>
        <p:txBody>
          <a:bodyPr wrap="square" rtlCol="1">
            <a:spAutoFit/>
          </a:bodyPr>
          <a:lstStyle/>
          <a:p>
            <a:r>
              <a:rPr lang="ar-SA" sz="2400" dirty="0">
                <a:solidFill>
                  <a:srgbClr val="DB902C"/>
                </a:solidFill>
              </a:rPr>
              <a:t>المصروفات</a:t>
            </a:r>
            <a:endParaRPr lang="ar-SA" sz="2800" dirty="0">
              <a:solidFill>
                <a:srgbClr val="DB902C"/>
              </a:solidFill>
            </a:endParaRPr>
          </a:p>
        </p:txBody>
      </p:sp>
      <p:sp>
        <p:nvSpPr>
          <p:cNvPr id="19" name="مربع نص 18">
            <a:extLst>
              <a:ext uri="{FF2B5EF4-FFF2-40B4-BE49-F238E27FC236}">
                <a16:creationId xmlns:a16="http://schemas.microsoft.com/office/drawing/2014/main" id="{611183DD-9414-4258-B3FC-F4794F4A4D79}"/>
              </a:ext>
            </a:extLst>
          </p:cNvPr>
          <p:cNvSpPr txBox="1"/>
          <p:nvPr/>
        </p:nvSpPr>
        <p:spPr>
          <a:xfrm>
            <a:off x="1187450" y="2529025"/>
            <a:ext cx="1997729" cy="400110"/>
          </a:xfrm>
          <a:prstGeom prst="rect">
            <a:avLst/>
          </a:prstGeom>
          <a:noFill/>
        </p:spPr>
        <p:txBody>
          <a:bodyPr wrap="square" rtlCol="1">
            <a:spAutoFit/>
          </a:bodyPr>
          <a:lstStyle/>
          <a:p>
            <a:r>
              <a:rPr lang="ar-SA" sz="2000" dirty="0">
                <a:solidFill>
                  <a:srgbClr val="DB902C"/>
                </a:solidFill>
              </a:rPr>
              <a:t>عدد المستفيدين</a:t>
            </a:r>
          </a:p>
        </p:txBody>
      </p:sp>
      <p:sp>
        <p:nvSpPr>
          <p:cNvPr id="20" name="مربع نص 19">
            <a:extLst>
              <a:ext uri="{FF2B5EF4-FFF2-40B4-BE49-F238E27FC236}">
                <a16:creationId xmlns:a16="http://schemas.microsoft.com/office/drawing/2014/main" id="{E6CC3C00-F3AE-4AA5-B186-4034E8CEB537}"/>
              </a:ext>
            </a:extLst>
          </p:cNvPr>
          <p:cNvSpPr txBox="1"/>
          <p:nvPr/>
        </p:nvSpPr>
        <p:spPr>
          <a:xfrm>
            <a:off x="4846383" y="1143000"/>
            <a:ext cx="1395992" cy="369332"/>
          </a:xfrm>
          <a:prstGeom prst="rect">
            <a:avLst/>
          </a:prstGeom>
          <a:noFill/>
        </p:spPr>
        <p:txBody>
          <a:bodyPr wrap="square" rtlCol="1">
            <a:spAutoFit/>
          </a:bodyPr>
          <a:lstStyle/>
          <a:p>
            <a:r>
              <a:rPr lang="ar-SA" dirty="0"/>
              <a:t>16300 ريال</a:t>
            </a:r>
          </a:p>
        </p:txBody>
      </p:sp>
      <p:sp>
        <p:nvSpPr>
          <p:cNvPr id="21" name="مربع نص 20">
            <a:extLst>
              <a:ext uri="{FF2B5EF4-FFF2-40B4-BE49-F238E27FC236}">
                <a16:creationId xmlns:a16="http://schemas.microsoft.com/office/drawing/2014/main" id="{ECF144AB-197E-484F-A3B1-C6201A9ADE2B}"/>
              </a:ext>
            </a:extLst>
          </p:cNvPr>
          <p:cNvSpPr txBox="1"/>
          <p:nvPr/>
        </p:nvSpPr>
        <p:spPr>
          <a:xfrm>
            <a:off x="3080254" y="3762235"/>
            <a:ext cx="1395992" cy="369332"/>
          </a:xfrm>
          <a:prstGeom prst="rect">
            <a:avLst/>
          </a:prstGeom>
          <a:noFill/>
        </p:spPr>
        <p:txBody>
          <a:bodyPr wrap="square" rtlCol="1">
            <a:spAutoFit/>
          </a:bodyPr>
          <a:lstStyle/>
          <a:p>
            <a:r>
              <a:rPr lang="ar-SA" dirty="0"/>
              <a:t>16.300 ريال</a:t>
            </a:r>
          </a:p>
        </p:txBody>
      </p:sp>
      <p:sp>
        <p:nvSpPr>
          <p:cNvPr id="22" name="مربع نص 21">
            <a:extLst>
              <a:ext uri="{FF2B5EF4-FFF2-40B4-BE49-F238E27FC236}">
                <a16:creationId xmlns:a16="http://schemas.microsoft.com/office/drawing/2014/main" id="{5CCAAB4D-6511-4764-A4CA-9CEF8CA84817}"/>
              </a:ext>
            </a:extLst>
          </p:cNvPr>
          <p:cNvSpPr txBox="1"/>
          <p:nvPr/>
        </p:nvSpPr>
        <p:spPr>
          <a:xfrm>
            <a:off x="1488318" y="1349256"/>
            <a:ext cx="1395992" cy="369332"/>
          </a:xfrm>
          <a:prstGeom prst="rect">
            <a:avLst/>
          </a:prstGeom>
          <a:noFill/>
        </p:spPr>
        <p:txBody>
          <a:bodyPr wrap="square" rtlCol="1">
            <a:spAutoFit/>
          </a:bodyPr>
          <a:lstStyle/>
          <a:p>
            <a:r>
              <a:rPr lang="ar-SA" dirty="0"/>
              <a:t>3 مستفيد</a:t>
            </a:r>
          </a:p>
        </p:txBody>
      </p:sp>
      <p:grpSp>
        <p:nvGrpSpPr>
          <p:cNvPr id="23" name="object 3">
            <a:extLst>
              <a:ext uri="{FF2B5EF4-FFF2-40B4-BE49-F238E27FC236}">
                <a16:creationId xmlns:a16="http://schemas.microsoft.com/office/drawing/2014/main" id="{C05DEB9E-2E3E-4230-92D9-C390C78C3FAC}"/>
              </a:ext>
            </a:extLst>
          </p:cNvPr>
          <p:cNvGrpSpPr/>
          <p:nvPr/>
        </p:nvGrpSpPr>
        <p:grpSpPr>
          <a:xfrm>
            <a:off x="6877374" y="5"/>
            <a:ext cx="247015" cy="545465"/>
            <a:chOff x="6877374" y="5"/>
            <a:chExt cx="247015" cy="545465"/>
          </a:xfrm>
        </p:grpSpPr>
        <p:sp>
          <p:nvSpPr>
            <p:cNvPr id="24" name="object 4">
              <a:extLst>
                <a:ext uri="{FF2B5EF4-FFF2-40B4-BE49-F238E27FC236}">
                  <a16:creationId xmlns:a16="http://schemas.microsoft.com/office/drawing/2014/main" id="{7536C90D-AACB-4F28-9CF2-9A2C72373B5E}"/>
                </a:ext>
              </a:extLst>
            </p:cNvPr>
            <p:cNvSpPr/>
            <p:nvPr/>
          </p:nvSpPr>
          <p:spPr>
            <a:xfrm>
              <a:off x="6877374" y="5"/>
              <a:ext cx="247015" cy="545465"/>
            </a:xfrm>
            <a:custGeom>
              <a:avLst/>
              <a:gdLst/>
              <a:ahLst/>
              <a:cxnLst/>
              <a:rect l="l" t="t" r="r" b="b"/>
              <a:pathLst>
                <a:path w="247015" h="545465">
                  <a:moveTo>
                    <a:pt x="246976" y="0"/>
                  </a:moveTo>
                  <a:lnTo>
                    <a:pt x="0" y="0"/>
                  </a:lnTo>
                  <a:lnTo>
                    <a:pt x="0" y="424395"/>
                  </a:lnTo>
                  <a:lnTo>
                    <a:pt x="9688" y="471349"/>
                  </a:lnTo>
                  <a:lnTo>
                    <a:pt x="36131" y="509701"/>
                  </a:lnTo>
                  <a:lnTo>
                    <a:pt x="75382" y="535519"/>
                  </a:lnTo>
                  <a:lnTo>
                    <a:pt x="123444" y="544982"/>
                  </a:lnTo>
                  <a:lnTo>
                    <a:pt x="171544" y="535511"/>
                  </a:lnTo>
                  <a:lnTo>
                    <a:pt x="210808" y="509677"/>
                  </a:lnTo>
                  <a:lnTo>
                    <a:pt x="237274" y="471349"/>
                  </a:lnTo>
                  <a:lnTo>
                    <a:pt x="246976" y="424395"/>
                  </a:lnTo>
                  <a:lnTo>
                    <a:pt x="246976" y="0"/>
                  </a:lnTo>
                  <a:close/>
                </a:path>
              </a:pathLst>
            </a:custGeom>
            <a:solidFill>
              <a:srgbClr val="E89B31"/>
            </a:solidFill>
          </p:spPr>
          <p:txBody>
            <a:bodyPr wrap="square" lIns="0" tIns="0" rIns="0" bIns="0" rtlCol="0"/>
            <a:lstStyle/>
            <a:p>
              <a:endParaRPr/>
            </a:p>
          </p:txBody>
        </p:sp>
        <p:pic>
          <p:nvPicPr>
            <p:cNvPr id="25" name="object 5">
              <a:extLst>
                <a:ext uri="{FF2B5EF4-FFF2-40B4-BE49-F238E27FC236}">
                  <a16:creationId xmlns:a16="http://schemas.microsoft.com/office/drawing/2014/main" id="{EF9F1C92-4654-4B52-A89D-646B0EC012DD}"/>
                </a:ext>
              </a:extLst>
            </p:cNvPr>
            <p:cNvPicPr/>
            <p:nvPr/>
          </p:nvPicPr>
          <p:blipFill>
            <a:blip r:embed="rId7" cstate="print"/>
            <a:stretch>
              <a:fillRect/>
            </a:stretch>
          </p:blipFill>
          <p:spPr>
            <a:xfrm>
              <a:off x="6899143" y="326724"/>
              <a:ext cx="201548" cy="196748"/>
            </a:xfrm>
            <a:prstGeom prst="rect">
              <a:avLst/>
            </a:prstGeom>
          </p:spPr>
        </p:pic>
      </p:grpSp>
      <p:sp>
        <p:nvSpPr>
          <p:cNvPr id="26" name="object 6">
            <a:extLst>
              <a:ext uri="{FF2B5EF4-FFF2-40B4-BE49-F238E27FC236}">
                <a16:creationId xmlns:a16="http://schemas.microsoft.com/office/drawing/2014/main" id="{DCA1C01C-BAE7-49AB-A390-89A9F156A20F}"/>
              </a:ext>
            </a:extLst>
          </p:cNvPr>
          <p:cNvSpPr txBox="1"/>
          <p:nvPr/>
        </p:nvSpPr>
        <p:spPr>
          <a:xfrm>
            <a:off x="6930467" y="335949"/>
            <a:ext cx="139065" cy="287258"/>
          </a:xfrm>
          <a:prstGeom prst="rect">
            <a:avLst/>
          </a:prstGeom>
        </p:spPr>
        <p:txBody>
          <a:bodyPr vert="horz" wrap="square" lIns="0" tIns="12700" rIns="0" bIns="0" rtlCol="0">
            <a:spAutoFit/>
          </a:bodyPr>
          <a:lstStyle/>
          <a:p>
            <a:pPr marL="12700">
              <a:lnSpc>
                <a:spcPct val="100000"/>
              </a:lnSpc>
              <a:spcBef>
                <a:spcPts val="100"/>
              </a:spcBef>
            </a:pPr>
            <a:r>
              <a:rPr lang="en-US" sz="850" b="1" spc="-25" dirty="0">
                <a:solidFill>
                  <a:srgbClr val="505457"/>
                </a:solidFill>
                <a:latin typeface="Roboto"/>
                <a:cs typeface="Roboto"/>
              </a:rPr>
              <a:t>30</a:t>
            </a:r>
          </a:p>
          <a:p>
            <a:pPr marL="12700">
              <a:lnSpc>
                <a:spcPct val="100000"/>
              </a:lnSpc>
              <a:spcBef>
                <a:spcPts val="100"/>
              </a:spcBef>
            </a:pPr>
            <a:endParaRPr sz="850" dirty="0">
              <a:latin typeface="Roboto"/>
              <a:cs typeface="Roboto"/>
            </a:endParaRPr>
          </a:p>
        </p:txBody>
      </p:sp>
    </p:spTree>
    <p:extLst>
      <p:ext uri="{BB962C8B-B14F-4D97-AF65-F5344CB8AC3E}">
        <p14:creationId xmlns:p14="http://schemas.microsoft.com/office/powerpoint/2010/main" val="2069460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676783"/>
            <a:ext cx="7560309" cy="4388485"/>
            <a:chOff x="0" y="676783"/>
            <a:chExt cx="7560309" cy="4388485"/>
          </a:xfrm>
        </p:grpSpPr>
        <p:pic>
          <p:nvPicPr>
            <p:cNvPr id="3" name="object 3"/>
            <p:cNvPicPr/>
            <p:nvPr/>
          </p:nvPicPr>
          <p:blipFill>
            <a:blip r:embed="rId2" cstate="print"/>
            <a:stretch>
              <a:fillRect/>
            </a:stretch>
          </p:blipFill>
          <p:spPr>
            <a:xfrm>
              <a:off x="1821433" y="676783"/>
              <a:ext cx="5738558" cy="3974477"/>
            </a:xfrm>
            <a:prstGeom prst="rect">
              <a:avLst/>
            </a:prstGeom>
          </p:spPr>
        </p:pic>
        <p:pic>
          <p:nvPicPr>
            <p:cNvPr id="4" name="object 4"/>
            <p:cNvPicPr/>
            <p:nvPr/>
          </p:nvPicPr>
          <p:blipFill>
            <a:blip r:embed="rId3" cstate="print"/>
            <a:stretch>
              <a:fillRect/>
            </a:stretch>
          </p:blipFill>
          <p:spPr>
            <a:xfrm>
              <a:off x="0" y="1242263"/>
              <a:ext cx="3267621" cy="3822585"/>
            </a:xfrm>
            <a:prstGeom prst="rect">
              <a:avLst/>
            </a:prstGeom>
          </p:spPr>
        </p:pic>
      </p:grpSp>
      <p:grpSp>
        <p:nvGrpSpPr>
          <p:cNvPr id="5" name="object 5"/>
          <p:cNvGrpSpPr/>
          <p:nvPr/>
        </p:nvGrpSpPr>
        <p:grpSpPr>
          <a:xfrm>
            <a:off x="453755" y="5"/>
            <a:ext cx="247015" cy="545465"/>
            <a:chOff x="453755" y="5"/>
            <a:chExt cx="247015" cy="545465"/>
          </a:xfrm>
        </p:grpSpPr>
        <p:sp>
          <p:nvSpPr>
            <p:cNvPr id="6" name="object 6"/>
            <p:cNvSpPr/>
            <p:nvPr/>
          </p:nvSpPr>
          <p:spPr>
            <a:xfrm>
              <a:off x="453755" y="5"/>
              <a:ext cx="247015" cy="545465"/>
            </a:xfrm>
            <a:custGeom>
              <a:avLst/>
              <a:gdLst/>
              <a:ahLst/>
              <a:cxnLst/>
              <a:rect l="l" t="t" r="r" b="b"/>
              <a:pathLst>
                <a:path w="247015" h="545465">
                  <a:moveTo>
                    <a:pt x="246976" y="0"/>
                  </a:moveTo>
                  <a:lnTo>
                    <a:pt x="0" y="0"/>
                  </a:lnTo>
                  <a:lnTo>
                    <a:pt x="0" y="424395"/>
                  </a:lnTo>
                  <a:lnTo>
                    <a:pt x="9688" y="471349"/>
                  </a:lnTo>
                  <a:lnTo>
                    <a:pt x="36131" y="509701"/>
                  </a:lnTo>
                  <a:lnTo>
                    <a:pt x="75426" y="535519"/>
                  </a:lnTo>
                  <a:lnTo>
                    <a:pt x="123532" y="544982"/>
                  </a:lnTo>
                  <a:lnTo>
                    <a:pt x="171581" y="535511"/>
                  </a:lnTo>
                  <a:lnTo>
                    <a:pt x="210819" y="509677"/>
                  </a:lnTo>
                  <a:lnTo>
                    <a:pt x="237275" y="471349"/>
                  </a:lnTo>
                  <a:lnTo>
                    <a:pt x="246976" y="424395"/>
                  </a:lnTo>
                  <a:lnTo>
                    <a:pt x="246976" y="0"/>
                  </a:lnTo>
                  <a:close/>
                </a:path>
              </a:pathLst>
            </a:custGeom>
            <a:solidFill>
              <a:srgbClr val="E89B31"/>
            </a:solidFill>
          </p:spPr>
          <p:txBody>
            <a:bodyPr wrap="square" lIns="0" tIns="0" rIns="0" bIns="0" rtlCol="0"/>
            <a:lstStyle/>
            <a:p>
              <a:endParaRPr/>
            </a:p>
          </p:txBody>
        </p:sp>
        <p:pic>
          <p:nvPicPr>
            <p:cNvPr id="7" name="object 7"/>
            <p:cNvPicPr/>
            <p:nvPr/>
          </p:nvPicPr>
          <p:blipFill>
            <a:blip r:embed="rId4" cstate="print"/>
            <a:stretch>
              <a:fillRect/>
            </a:stretch>
          </p:blipFill>
          <p:spPr>
            <a:xfrm>
              <a:off x="475527" y="326724"/>
              <a:ext cx="201549" cy="196748"/>
            </a:xfrm>
            <a:prstGeom prst="rect">
              <a:avLst/>
            </a:prstGeom>
          </p:spPr>
        </p:pic>
      </p:grpSp>
      <p:sp>
        <p:nvSpPr>
          <p:cNvPr id="8" name="object 8"/>
          <p:cNvSpPr txBox="1"/>
          <p:nvPr/>
        </p:nvSpPr>
        <p:spPr>
          <a:xfrm>
            <a:off x="506846" y="335949"/>
            <a:ext cx="139065" cy="155575"/>
          </a:xfrm>
          <a:prstGeom prst="rect">
            <a:avLst/>
          </a:prstGeom>
        </p:spPr>
        <p:txBody>
          <a:bodyPr vert="horz" wrap="square" lIns="0" tIns="12700" rIns="0" bIns="0" rtlCol="0">
            <a:spAutoFit/>
          </a:bodyPr>
          <a:lstStyle/>
          <a:p>
            <a:pPr marL="12700">
              <a:lnSpc>
                <a:spcPct val="100000"/>
              </a:lnSpc>
              <a:spcBef>
                <a:spcPts val="100"/>
              </a:spcBef>
            </a:pPr>
            <a:r>
              <a:rPr sz="850" b="1" spc="-25" dirty="0">
                <a:solidFill>
                  <a:srgbClr val="505457"/>
                </a:solidFill>
                <a:latin typeface="Roboto"/>
                <a:cs typeface="Roboto"/>
              </a:rPr>
              <a:t>03</a:t>
            </a:r>
            <a:endParaRPr sz="850">
              <a:latin typeface="Roboto"/>
              <a:cs typeface="Roboto"/>
            </a:endParaRPr>
          </a:p>
        </p:txBody>
      </p:sp>
      <p:sp>
        <p:nvSpPr>
          <p:cNvPr id="9" name="object 9"/>
          <p:cNvSpPr/>
          <p:nvPr/>
        </p:nvSpPr>
        <p:spPr>
          <a:xfrm>
            <a:off x="6293129" y="987971"/>
            <a:ext cx="539750" cy="363855"/>
          </a:xfrm>
          <a:custGeom>
            <a:avLst/>
            <a:gdLst/>
            <a:ahLst/>
            <a:cxnLst/>
            <a:rect l="l" t="t" r="r" b="b"/>
            <a:pathLst>
              <a:path w="539750" h="363855">
                <a:moveTo>
                  <a:pt x="249326" y="120002"/>
                </a:moveTo>
                <a:lnTo>
                  <a:pt x="239534" y="73304"/>
                </a:lnTo>
                <a:lnTo>
                  <a:pt x="212813" y="35153"/>
                </a:lnTo>
                <a:lnTo>
                  <a:pt x="173189" y="9436"/>
                </a:lnTo>
                <a:lnTo>
                  <a:pt x="124663" y="0"/>
                </a:lnTo>
                <a:lnTo>
                  <a:pt x="76136" y="9436"/>
                </a:lnTo>
                <a:lnTo>
                  <a:pt x="36512" y="35153"/>
                </a:lnTo>
                <a:lnTo>
                  <a:pt x="9791" y="73304"/>
                </a:lnTo>
                <a:lnTo>
                  <a:pt x="0" y="120002"/>
                </a:lnTo>
                <a:lnTo>
                  <a:pt x="7708" y="161632"/>
                </a:lnTo>
                <a:lnTo>
                  <a:pt x="28968" y="196926"/>
                </a:lnTo>
                <a:lnTo>
                  <a:pt x="61036" y="223227"/>
                </a:lnTo>
                <a:lnTo>
                  <a:pt x="101142" y="237871"/>
                </a:lnTo>
                <a:lnTo>
                  <a:pt x="11201" y="324446"/>
                </a:lnTo>
                <a:lnTo>
                  <a:pt x="8559" y="331101"/>
                </a:lnTo>
                <a:lnTo>
                  <a:pt x="8559" y="344398"/>
                </a:lnTo>
                <a:lnTo>
                  <a:pt x="11201" y="351040"/>
                </a:lnTo>
                <a:lnTo>
                  <a:pt x="16471" y="356120"/>
                </a:lnTo>
                <a:lnTo>
                  <a:pt x="25400" y="361835"/>
                </a:lnTo>
                <a:lnTo>
                  <a:pt x="35560" y="363740"/>
                </a:lnTo>
                <a:lnTo>
                  <a:pt x="45707" y="361835"/>
                </a:lnTo>
                <a:lnTo>
                  <a:pt x="54635" y="356120"/>
                </a:lnTo>
                <a:lnTo>
                  <a:pt x="221996" y="195008"/>
                </a:lnTo>
                <a:lnTo>
                  <a:pt x="236677" y="172745"/>
                </a:lnTo>
                <a:lnTo>
                  <a:pt x="246037" y="147497"/>
                </a:lnTo>
                <a:lnTo>
                  <a:pt x="249326" y="120002"/>
                </a:lnTo>
                <a:close/>
              </a:path>
              <a:path w="539750" h="363855">
                <a:moveTo>
                  <a:pt x="539267" y="120002"/>
                </a:moveTo>
                <a:lnTo>
                  <a:pt x="529475" y="73304"/>
                </a:lnTo>
                <a:lnTo>
                  <a:pt x="502767" y="35153"/>
                </a:lnTo>
                <a:lnTo>
                  <a:pt x="463130" y="9436"/>
                </a:lnTo>
                <a:lnTo>
                  <a:pt x="414604" y="0"/>
                </a:lnTo>
                <a:lnTo>
                  <a:pt x="366077" y="9436"/>
                </a:lnTo>
                <a:lnTo>
                  <a:pt x="326453" y="35153"/>
                </a:lnTo>
                <a:lnTo>
                  <a:pt x="299745" y="73304"/>
                </a:lnTo>
                <a:lnTo>
                  <a:pt x="289941" y="120002"/>
                </a:lnTo>
                <a:lnTo>
                  <a:pt x="297649" y="161632"/>
                </a:lnTo>
                <a:lnTo>
                  <a:pt x="318909" y="196926"/>
                </a:lnTo>
                <a:lnTo>
                  <a:pt x="350977" y="223227"/>
                </a:lnTo>
                <a:lnTo>
                  <a:pt x="391083" y="237871"/>
                </a:lnTo>
                <a:lnTo>
                  <a:pt x="301142" y="324446"/>
                </a:lnTo>
                <a:lnTo>
                  <a:pt x="298500" y="331101"/>
                </a:lnTo>
                <a:lnTo>
                  <a:pt x="298500" y="344398"/>
                </a:lnTo>
                <a:lnTo>
                  <a:pt x="301142" y="351040"/>
                </a:lnTo>
                <a:lnTo>
                  <a:pt x="306412" y="356120"/>
                </a:lnTo>
                <a:lnTo>
                  <a:pt x="315341" y="361835"/>
                </a:lnTo>
                <a:lnTo>
                  <a:pt x="325501" y="363740"/>
                </a:lnTo>
                <a:lnTo>
                  <a:pt x="335648" y="361835"/>
                </a:lnTo>
                <a:lnTo>
                  <a:pt x="344576" y="356120"/>
                </a:lnTo>
                <a:lnTo>
                  <a:pt x="511937" y="195008"/>
                </a:lnTo>
                <a:lnTo>
                  <a:pt x="526630" y="172745"/>
                </a:lnTo>
                <a:lnTo>
                  <a:pt x="535990" y="147497"/>
                </a:lnTo>
                <a:lnTo>
                  <a:pt x="539267" y="120002"/>
                </a:lnTo>
                <a:close/>
              </a:path>
            </a:pathLst>
          </a:custGeom>
          <a:solidFill>
            <a:srgbClr val="FBB040"/>
          </a:solidFill>
        </p:spPr>
        <p:txBody>
          <a:bodyPr wrap="square" lIns="0" tIns="0" rIns="0" bIns="0" rtlCol="0"/>
          <a:lstStyle/>
          <a:p>
            <a:endParaRPr/>
          </a:p>
        </p:txBody>
      </p:sp>
      <p:sp>
        <p:nvSpPr>
          <p:cNvPr id="10" name="object 10"/>
          <p:cNvSpPr/>
          <p:nvPr/>
        </p:nvSpPr>
        <p:spPr>
          <a:xfrm>
            <a:off x="4044746" y="2750172"/>
            <a:ext cx="539750" cy="363855"/>
          </a:xfrm>
          <a:custGeom>
            <a:avLst/>
            <a:gdLst/>
            <a:ahLst/>
            <a:cxnLst/>
            <a:rect l="l" t="t" r="r" b="b"/>
            <a:pathLst>
              <a:path w="539750" h="363855">
                <a:moveTo>
                  <a:pt x="249326" y="243725"/>
                </a:moveTo>
                <a:lnTo>
                  <a:pt x="241617" y="202095"/>
                </a:lnTo>
                <a:lnTo>
                  <a:pt x="220357" y="166801"/>
                </a:lnTo>
                <a:lnTo>
                  <a:pt x="188290" y="140500"/>
                </a:lnTo>
                <a:lnTo>
                  <a:pt x="148183" y="125857"/>
                </a:lnTo>
                <a:lnTo>
                  <a:pt x="238125" y="39281"/>
                </a:lnTo>
                <a:lnTo>
                  <a:pt x="240766" y="32626"/>
                </a:lnTo>
                <a:lnTo>
                  <a:pt x="240766" y="19329"/>
                </a:lnTo>
                <a:lnTo>
                  <a:pt x="238125" y="12687"/>
                </a:lnTo>
                <a:lnTo>
                  <a:pt x="232854" y="7607"/>
                </a:lnTo>
                <a:lnTo>
                  <a:pt x="223926" y="1892"/>
                </a:lnTo>
                <a:lnTo>
                  <a:pt x="213766" y="0"/>
                </a:lnTo>
                <a:lnTo>
                  <a:pt x="203619" y="1892"/>
                </a:lnTo>
                <a:lnTo>
                  <a:pt x="27330" y="168719"/>
                </a:lnTo>
                <a:lnTo>
                  <a:pt x="3289" y="216230"/>
                </a:lnTo>
                <a:lnTo>
                  <a:pt x="0" y="243725"/>
                </a:lnTo>
                <a:lnTo>
                  <a:pt x="9791" y="290436"/>
                </a:lnTo>
                <a:lnTo>
                  <a:pt x="36512" y="328574"/>
                </a:lnTo>
                <a:lnTo>
                  <a:pt x="76136" y="354291"/>
                </a:lnTo>
                <a:lnTo>
                  <a:pt x="124663" y="363728"/>
                </a:lnTo>
                <a:lnTo>
                  <a:pt x="173189" y="354291"/>
                </a:lnTo>
                <a:lnTo>
                  <a:pt x="212813" y="328574"/>
                </a:lnTo>
                <a:lnTo>
                  <a:pt x="239534" y="290436"/>
                </a:lnTo>
                <a:lnTo>
                  <a:pt x="249326" y="243725"/>
                </a:lnTo>
                <a:close/>
              </a:path>
              <a:path w="539750" h="363855">
                <a:moveTo>
                  <a:pt x="539267" y="243725"/>
                </a:moveTo>
                <a:lnTo>
                  <a:pt x="531558" y="202095"/>
                </a:lnTo>
                <a:lnTo>
                  <a:pt x="510298" y="166801"/>
                </a:lnTo>
                <a:lnTo>
                  <a:pt x="478231" y="140500"/>
                </a:lnTo>
                <a:lnTo>
                  <a:pt x="438124" y="125857"/>
                </a:lnTo>
                <a:lnTo>
                  <a:pt x="528066" y="39281"/>
                </a:lnTo>
                <a:lnTo>
                  <a:pt x="530707" y="32626"/>
                </a:lnTo>
                <a:lnTo>
                  <a:pt x="530707" y="19329"/>
                </a:lnTo>
                <a:lnTo>
                  <a:pt x="528066" y="12687"/>
                </a:lnTo>
                <a:lnTo>
                  <a:pt x="522795" y="7607"/>
                </a:lnTo>
                <a:lnTo>
                  <a:pt x="513867" y="1892"/>
                </a:lnTo>
                <a:lnTo>
                  <a:pt x="503707" y="0"/>
                </a:lnTo>
                <a:lnTo>
                  <a:pt x="493560" y="1892"/>
                </a:lnTo>
                <a:lnTo>
                  <a:pt x="317271" y="168719"/>
                </a:lnTo>
                <a:lnTo>
                  <a:pt x="293230" y="216230"/>
                </a:lnTo>
                <a:lnTo>
                  <a:pt x="289941" y="243725"/>
                </a:lnTo>
                <a:lnTo>
                  <a:pt x="299732" y="290436"/>
                </a:lnTo>
                <a:lnTo>
                  <a:pt x="326453" y="328574"/>
                </a:lnTo>
                <a:lnTo>
                  <a:pt x="366077" y="354291"/>
                </a:lnTo>
                <a:lnTo>
                  <a:pt x="414604" y="363728"/>
                </a:lnTo>
                <a:lnTo>
                  <a:pt x="463130" y="354291"/>
                </a:lnTo>
                <a:lnTo>
                  <a:pt x="502754" y="328574"/>
                </a:lnTo>
                <a:lnTo>
                  <a:pt x="529475" y="290436"/>
                </a:lnTo>
                <a:lnTo>
                  <a:pt x="539267" y="243725"/>
                </a:lnTo>
                <a:close/>
              </a:path>
            </a:pathLst>
          </a:custGeom>
          <a:solidFill>
            <a:srgbClr val="FBB040"/>
          </a:solidFill>
        </p:spPr>
        <p:txBody>
          <a:bodyPr wrap="square" lIns="0" tIns="0" rIns="0" bIns="0" rtlCol="0"/>
          <a:lstStyle/>
          <a:p>
            <a:endParaRPr/>
          </a:p>
        </p:txBody>
      </p:sp>
      <p:pic>
        <p:nvPicPr>
          <p:cNvPr id="11" name="object 11"/>
          <p:cNvPicPr/>
          <p:nvPr/>
        </p:nvPicPr>
        <p:blipFill>
          <a:blip r:embed="rId5" cstate="print"/>
          <a:stretch>
            <a:fillRect/>
          </a:stretch>
        </p:blipFill>
        <p:spPr>
          <a:xfrm>
            <a:off x="3925223" y="3601473"/>
            <a:ext cx="3058840" cy="539026"/>
          </a:xfrm>
          <a:prstGeom prst="rect">
            <a:avLst/>
          </a:prstGeom>
        </p:spPr>
      </p:pic>
      <p:sp>
        <p:nvSpPr>
          <p:cNvPr id="13" name="object 13"/>
          <p:cNvSpPr txBox="1"/>
          <p:nvPr/>
        </p:nvSpPr>
        <p:spPr>
          <a:xfrm>
            <a:off x="4387850" y="3352800"/>
            <a:ext cx="1652905" cy="212238"/>
          </a:xfrm>
          <a:prstGeom prst="rect">
            <a:avLst/>
          </a:prstGeom>
        </p:spPr>
        <p:txBody>
          <a:bodyPr vert="horz" wrap="square" lIns="0" tIns="12065" rIns="0" bIns="0" rtlCol="0">
            <a:spAutoFit/>
          </a:bodyPr>
          <a:lstStyle/>
          <a:p>
            <a:pPr marL="12700">
              <a:lnSpc>
                <a:spcPct val="100000"/>
              </a:lnSpc>
              <a:spcBef>
                <a:spcPts val="95"/>
              </a:spcBef>
            </a:pPr>
            <a:r>
              <a:rPr lang="ar-SA" sz="1300" b="1" spc="-140" dirty="0">
                <a:solidFill>
                  <a:srgbClr val="FBB040"/>
                </a:solidFill>
                <a:latin typeface="Courier New"/>
                <a:cs typeface="Courier New"/>
              </a:rPr>
              <a:t>خادم الحرمين الشرفين</a:t>
            </a:r>
            <a:endParaRPr sz="1300" dirty="0">
              <a:latin typeface="Courier New"/>
              <a:cs typeface="Courier New"/>
            </a:endParaRPr>
          </a:p>
        </p:txBody>
      </p:sp>
      <p:sp>
        <p:nvSpPr>
          <p:cNvPr id="14" name="object 14"/>
          <p:cNvSpPr txBox="1"/>
          <p:nvPr/>
        </p:nvSpPr>
        <p:spPr>
          <a:xfrm>
            <a:off x="4464050" y="4213828"/>
            <a:ext cx="1660503" cy="151323"/>
          </a:xfrm>
          <a:prstGeom prst="rect">
            <a:avLst/>
          </a:prstGeom>
        </p:spPr>
        <p:txBody>
          <a:bodyPr vert="horz" wrap="square" lIns="0" tIns="12700" rIns="0" bIns="0" rtlCol="0">
            <a:spAutoFit/>
          </a:bodyPr>
          <a:lstStyle/>
          <a:p>
            <a:pPr marL="12700">
              <a:lnSpc>
                <a:spcPct val="100000"/>
              </a:lnSpc>
              <a:spcBef>
                <a:spcPts val="100"/>
              </a:spcBef>
            </a:pPr>
            <a:r>
              <a:rPr lang="ar-SA" sz="900" b="1" spc="-140" dirty="0">
                <a:solidFill>
                  <a:srgbClr val="FFFFFF"/>
                </a:solidFill>
                <a:latin typeface="Courier New"/>
                <a:cs typeface="Courier New"/>
              </a:rPr>
              <a:t>ملك المملكة العربية السعودية</a:t>
            </a:r>
            <a:endParaRPr sz="900" dirty="0">
              <a:latin typeface="Courier New"/>
              <a:cs typeface="Courier New"/>
            </a:endParaRPr>
          </a:p>
        </p:txBody>
      </p:sp>
      <p:sp>
        <p:nvSpPr>
          <p:cNvPr id="12" name="مربع نص 11">
            <a:extLst>
              <a:ext uri="{FF2B5EF4-FFF2-40B4-BE49-F238E27FC236}">
                <a16:creationId xmlns:a16="http://schemas.microsoft.com/office/drawing/2014/main" id="{6E10569C-1983-4B79-B833-59BC920377DF}"/>
              </a:ext>
            </a:extLst>
          </p:cNvPr>
          <p:cNvSpPr txBox="1"/>
          <p:nvPr/>
        </p:nvSpPr>
        <p:spPr>
          <a:xfrm>
            <a:off x="3092450" y="1369874"/>
            <a:ext cx="3801021" cy="1569660"/>
          </a:xfrm>
          <a:prstGeom prst="rect">
            <a:avLst/>
          </a:prstGeom>
          <a:noFill/>
        </p:spPr>
        <p:txBody>
          <a:bodyPr wrap="square" rtlCol="1">
            <a:spAutoFit/>
          </a:bodyPr>
          <a:lstStyle/>
          <a:p>
            <a:pPr algn="r"/>
            <a:r>
              <a:rPr lang="ar-SA" sz="2400" dirty="0" err="1">
                <a:solidFill>
                  <a:schemeClr val="bg1"/>
                </a:solidFill>
                <a:latin typeface="Arabic Typesetting" panose="03020402040406030203" pitchFamily="66" charset="-78"/>
                <a:cs typeface="Arabic Typesetting" panose="03020402040406030203" pitchFamily="66" charset="-78"/>
              </a:rPr>
              <a:t>المملکة</a:t>
            </a:r>
            <a:r>
              <a:rPr lang="ar-SA" sz="2400" dirty="0">
                <a:solidFill>
                  <a:schemeClr val="bg1"/>
                </a:solidFill>
                <a:latin typeface="Arabic Typesetting" panose="03020402040406030203" pitchFamily="66" charset="-78"/>
                <a:cs typeface="Arabic Typesetting" panose="03020402040406030203" pitchFamily="66" charset="-78"/>
              </a:rPr>
              <a:t> </a:t>
            </a:r>
            <a:r>
              <a:rPr lang="ar-SA" sz="2400" dirty="0" err="1">
                <a:solidFill>
                  <a:schemeClr val="bg1"/>
                </a:solidFill>
                <a:latin typeface="Arabic Typesetting" panose="03020402040406030203" pitchFamily="66" charset="-78"/>
                <a:cs typeface="Arabic Typesetting" panose="03020402040406030203" pitchFamily="66" charset="-78"/>
              </a:rPr>
              <a:t>العربیة</a:t>
            </a:r>
            <a:r>
              <a:rPr lang="ar-SA" sz="2400" dirty="0">
                <a:solidFill>
                  <a:schemeClr val="bg1"/>
                </a:solidFill>
                <a:latin typeface="Arabic Typesetting" panose="03020402040406030203" pitchFamily="66" charset="-78"/>
                <a:cs typeface="Arabic Typesetting" panose="03020402040406030203" pitchFamily="66" charset="-78"/>
              </a:rPr>
              <a:t> </a:t>
            </a:r>
            <a:r>
              <a:rPr lang="ar-SA" sz="2400" dirty="0" err="1">
                <a:solidFill>
                  <a:schemeClr val="bg1"/>
                </a:solidFill>
                <a:latin typeface="Arabic Typesetting" panose="03020402040406030203" pitchFamily="66" charset="-78"/>
                <a:cs typeface="Arabic Typesetting" panose="03020402040406030203" pitchFamily="66" charset="-78"/>
              </a:rPr>
              <a:t>السعودیة</a:t>
            </a:r>
            <a:r>
              <a:rPr lang="ar-SA" sz="2400" dirty="0">
                <a:solidFill>
                  <a:schemeClr val="bg1"/>
                </a:solidFill>
                <a:latin typeface="Arabic Typesetting" panose="03020402040406030203" pitchFamily="66" charset="-78"/>
                <a:cs typeface="Arabic Typesetting" panose="03020402040406030203" pitchFamily="66" charset="-78"/>
              </a:rPr>
              <a:t> </a:t>
            </a:r>
            <a:r>
              <a:rPr lang="ar-SA" sz="2400" dirty="0" err="1">
                <a:solidFill>
                  <a:schemeClr val="bg1"/>
                </a:solidFill>
                <a:latin typeface="Arabic Typesetting" panose="03020402040406030203" pitchFamily="66" charset="-78"/>
                <a:cs typeface="Arabic Typesetting" panose="03020402040406030203" pitchFamily="66" charset="-78"/>
              </a:rPr>
              <a:t>ماضیة</a:t>
            </a:r>
            <a:r>
              <a:rPr lang="ar-SA" sz="2400" dirty="0">
                <a:solidFill>
                  <a:schemeClr val="bg1"/>
                </a:solidFill>
                <a:latin typeface="Arabic Typesetting" panose="03020402040406030203" pitchFamily="66" charset="-78"/>
                <a:cs typeface="Arabic Typesetting" panose="03020402040406030203" pitchFamily="66" charset="-78"/>
              </a:rPr>
              <a:t> نحو </a:t>
            </a:r>
            <a:r>
              <a:rPr lang="ar-SA" sz="2400" dirty="0" err="1">
                <a:solidFill>
                  <a:schemeClr val="bg1"/>
                </a:solidFill>
                <a:latin typeface="Arabic Typesetting" panose="03020402040406030203" pitchFamily="66" charset="-78"/>
                <a:cs typeface="Arabic Typesetting" panose="03020402040406030203" pitchFamily="66" charset="-78"/>
              </a:rPr>
              <a:t>تحقیق</a:t>
            </a:r>
            <a:r>
              <a:rPr lang="ar-SA" sz="2400" dirty="0">
                <a:solidFill>
                  <a:schemeClr val="bg1"/>
                </a:solidFill>
                <a:latin typeface="Arabic Typesetting" panose="03020402040406030203" pitchFamily="66" charset="-78"/>
                <a:cs typeface="Arabic Typesetting" panose="03020402040406030203" pitchFamily="66" charset="-78"/>
              </a:rPr>
              <a:t> </a:t>
            </a:r>
            <a:r>
              <a:rPr lang="ar-SA" sz="2400" dirty="0" err="1">
                <a:solidFill>
                  <a:schemeClr val="bg1"/>
                </a:solidFill>
                <a:latin typeface="Arabic Typesetting" panose="03020402040406030203" pitchFamily="66" charset="-78"/>
                <a:cs typeface="Arabic Typesetting" panose="03020402040406030203" pitchFamily="66" charset="-78"/>
              </a:rPr>
              <a:t>کل</a:t>
            </a:r>
            <a:r>
              <a:rPr lang="ar-SA" sz="2400" dirty="0">
                <a:solidFill>
                  <a:schemeClr val="bg1"/>
                </a:solidFill>
                <a:latin typeface="Arabic Typesetting" panose="03020402040406030203" pitchFamily="66" charset="-78"/>
                <a:cs typeface="Arabic Typesetting" panose="03020402040406030203" pitchFamily="66" charset="-78"/>
              </a:rPr>
              <a:t> ما </a:t>
            </a:r>
            <a:r>
              <a:rPr lang="ar-SA" sz="2400" dirty="0" err="1">
                <a:solidFill>
                  <a:schemeClr val="bg1"/>
                </a:solidFill>
                <a:latin typeface="Arabic Typesetting" panose="03020402040406030203" pitchFamily="66" charset="-78"/>
                <a:cs typeface="Arabic Typesetting" panose="03020402040406030203" pitchFamily="66" charset="-78"/>
              </a:rPr>
              <a:t>یعزز</a:t>
            </a:r>
            <a:r>
              <a:rPr lang="ar-SA" sz="2400" dirty="0">
                <a:solidFill>
                  <a:schemeClr val="bg1"/>
                </a:solidFill>
                <a:latin typeface="Arabic Typesetting" panose="03020402040406030203" pitchFamily="66" charset="-78"/>
                <a:cs typeface="Arabic Typesetting" panose="03020402040406030203" pitchFamily="66" charset="-78"/>
              </a:rPr>
              <a:t> رخاء المواطن وازدهار الوطن وتقدمه وأمنه واستقراره </a:t>
            </a:r>
            <a:r>
              <a:rPr lang="ar-SA" sz="2400" dirty="0" err="1">
                <a:solidFill>
                  <a:schemeClr val="bg1"/>
                </a:solidFill>
                <a:latin typeface="Arabic Typesetting" panose="03020402040406030203" pitchFamily="66" charset="-78"/>
                <a:cs typeface="Arabic Typesetting" panose="03020402040406030203" pitchFamily="66" charset="-78"/>
              </a:rPr>
              <a:t>والتیسیر</a:t>
            </a:r>
            <a:r>
              <a:rPr lang="ar-SA" sz="2400" dirty="0">
                <a:solidFill>
                  <a:schemeClr val="bg1"/>
                </a:solidFill>
                <a:latin typeface="Arabic Typesetting" panose="03020402040406030203" pitchFamily="66" charset="-78"/>
                <a:cs typeface="Arabic Typesetting" panose="03020402040406030203" pitchFamily="66" charset="-78"/>
              </a:rPr>
              <a:t> على المواطن </a:t>
            </a:r>
            <a:r>
              <a:rPr lang="ar-SA" sz="2400" dirty="0" err="1">
                <a:solidFill>
                  <a:schemeClr val="bg1"/>
                </a:solidFill>
                <a:latin typeface="Arabic Typesetting" panose="03020402040406030203" pitchFamily="66" charset="-78"/>
                <a:cs typeface="Arabic Typesetting" panose="03020402040406030203" pitchFamily="66" charset="-78"/>
              </a:rPr>
              <a:t>لتحقیق</a:t>
            </a:r>
            <a:r>
              <a:rPr lang="ar-SA" sz="2400" dirty="0">
                <a:solidFill>
                  <a:schemeClr val="bg1"/>
                </a:solidFill>
                <a:latin typeface="Arabic Typesetting" panose="03020402040406030203" pitchFamily="66" charset="-78"/>
                <a:cs typeface="Arabic Typesetting" panose="03020402040406030203" pitchFamily="66" charset="-78"/>
              </a:rPr>
              <a:t> مختلف المتطلبات التي </a:t>
            </a:r>
            <a:r>
              <a:rPr lang="ar-SA" sz="2400" dirty="0" err="1">
                <a:solidFill>
                  <a:schemeClr val="bg1"/>
                </a:solidFill>
                <a:latin typeface="Arabic Typesetting" panose="03020402040406030203" pitchFamily="66" charset="-78"/>
                <a:cs typeface="Arabic Typesetting" panose="03020402040406030203" pitchFamily="66" charset="-78"/>
              </a:rPr>
              <a:t>تکفل</a:t>
            </a:r>
            <a:r>
              <a:rPr lang="ar-SA" sz="2400" dirty="0">
                <a:solidFill>
                  <a:schemeClr val="bg1"/>
                </a:solidFill>
                <a:latin typeface="Arabic Typesetting" panose="03020402040406030203" pitchFamily="66" charset="-78"/>
                <a:cs typeface="Arabic Typesetting" panose="03020402040406030203" pitchFamily="66" charset="-78"/>
              </a:rPr>
              <a:t> له </a:t>
            </a:r>
            <a:r>
              <a:rPr lang="ar-SA" sz="2400" dirty="0" err="1">
                <a:solidFill>
                  <a:schemeClr val="bg1"/>
                </a:solidFill>
                <a:latin typeface="Arabic Typesetting" panose="03020402040406030203" pitchFamily="66" charset="-78"/>
                <a:cs typeface="Arabic Typesetting" panose="03020402040406030203" pitchFamily="66" charset="-78"/>
              </a:rPr>
              <a:t>حیاة</a:t>
            </a:r>
            <a:r>
              <a:rPr lang="ar-SA" sz="2400" dirty="0">
                <a:solidFill>
                  <a:schemeClr val="bg1"/>
                </a:solidFill>
                <a:latin typeface="Arabic Typesetting" panose="03020402040406030203" pitchFamily="66" charset="-78"/>
                <a:cs typeface="Arabic Typesetting" panose="03020402040406030203" pitchFamily="66" charset="-78"/>
              </a:rPr>
              <a:t> </a:t>
            </a:r>
            <a:r>
              <a:rPr lang="ar-SA" sz="2400" dirty="0" err="1">
                <a:solidFill>
                  <a:schemeClr val="bg1"/>
                </a:solidFill>
                <a:latin typeface="Arabic Typesetting" panose="03020402040406030203" pitchFamily="66" charset="-78"/>
                <a:cs typeface="Arabic Typesetting" panose="03020402040406030203" pitchFamily="66" charset="-78"/>
              </a:rPr>
              <a:t>کریمة</a:t>
            </a:r>
            <a:r>
              <a:rPr lang="ar-SA" sz="2400" dirty="0">
                <a:solidFill>
                  <a:schemeClr val="bg1"/>
                </a:solidFill>
                <a:latin typeface="Arabic Typesetting" panose="03020402040406030203" pitchFamily="66" charset="-78"/>
                <a:cs typeface="Arabic Typesetting" panose="03020402040406030203" pitchFamily="66" charset="-78"/>
              </a:rPr>
              <a:t> بإذن االله</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2">
            <a:extLst>
              <a:ext uri="{FF2B5EF4-FFF2-40B4-BE49-F238E27FC236}">
                <a16:creationId xmlns:a16="http://schemas.microsoft.com/office/drawing/2014/main" id="{3D561130-2EE8-43C9-A4F5-C8A07E44DB91}"/>
              </a:ext>
            </a:extLst>
          </p:cNvPr>
          <p:cNvGrpSpPr/>
          <p:nvPr/>
        </p:nvGrpSpPr>
        <p:grpSpPr>
          <a:xfrm>
            <a:off x="22679" y="-10739"/>
            <a:ext cx="7556310" cy="5344739"/>
            <a:chOff x="2412" y="0"/>
            <a:chExt cx="7557580" cy="5328006"/>
          </a:xfrm>
        </p:grpSpPr>
        <p:pic>
          <p:nvPicPr>
            <p:cNvPr id="5" name="object 3">
              <a:extLst>
                <a:ext uri="{FF2B5EF4-FFF2-40B4-BE49-F238E27FC236}">
                  <a16:creationId xmlns:a16="http://schemas.microsoft.com/office/drawing/2014/main" id="{B9802F66-5848-4684-9E37-B2D1DBE7B06C}"/>
                </a:ext>
              </a:extLst>
            </p:cNvPr>
            <p:cNvPicPr/>
            <p:nvPr/>
          </p:nvPicPr>
          <p:blipFill>
            <a:blip r:embed="rId2" cstate="print"/>
            <a:stretch>
              <a:fillRect/>
            </a:stretch>
          </p:blipFill>
          <p:spPr>
            <a:xfrm>
              <a:off x="2412" y="0"/>
              <a:ext cx="7557580" cy="5328006"/>
            </a:xfrm>
            <a:prstGeom prst="rect">
              <a:avLst/>
            </a:prstGeom>
          </p:spPr>
        </p:pic>
        <p:pic>
          <p:nvPicPr>
            <p:cNvPr id="6" name="object 7">
              <a:extLst>
                <a:ext uri="{FF2B5EF4-FFF2-40B4-BE49-F238E27FC236}">
                  <a16:creationId xmlns:a16="http://schemas.microsoft.com/office/drawing/2014/main" id="{8FF1F6AD-21F6-4425-96E3-722D417409FB}"/>
                </a:ext>
              </a:extLst>
            </p:cNvPr>
            <p:cNvPicPr/>
            <p:nvPr/>
          </p:nvPicPr>
          <p:blipFill>
            <a:blip r:embed="rId3" cstate="print"/>
            <a:stretch>
              <a:fillRect/>
            </a:stretch>
          </p:blipFill>
          <p:spPr>
            <a:xfrm>
              <a:off x="1232153" y="2105939"/>
              <a:ext cx="1318945" cy="1319034"/>
            </a:xfrm>
            <a:prstGeom prst="rect">
              <a:avLst/>
            </a:prstGeom>
          </p:spPr>
        </p:pic>
        <p:sp>
          <p:nvSpPr>
            <p:cNvPr id="7" name="object 8">
              <a:extLst>
                <a:ext uri="{FF2B5EF4-FFF2-40B4-BE49-F238E27FC236}">
                  <a16:creationId xmlns:a16="http://schemas.microsoft.com/office/drawing/2014/main" id="{068B07B7-F820-4C65-A334-F80B9947C989}"/>
                </a:ext>
              </a:extLst>
            </p:cNvPr>
            <p:cNvSpPr/>
            <p:nvPr/>
          </p:nvSpPr>
          <p:spPr>
            <a:xfrm>
              <a:off x="1260299"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a:p>
          </p:txBody>
        </p:sp>
        <p:pic>
          <p:nvPicPr>
            <p:cNvPr id="8" name="object 9">
              <a:extLst>
                <a:ext uri="{FF2B5EF4-FFF2-40B4-BE49-F238E27FC236}">
                  <a16:creationId xmlns:a16="http://schemas.microsoft.com/office/drawing/2014/main" id="{85943F80-A1C9-41FA-A6EF-CFACE8CA2D79}"/>
                </a:ext>
              </a:extLst>
            </p:cNvPr>
            <p:cNvPicPr/>
            <p:nvPr/>
          </p:nvPicPr>
          <p:blipFill>
            <a:blip r:embed="rId4" cstate="print"/>
            <a:stretch>
              <a:fillRect/>
            </a:stretch>
          </p:blipFill>
          <p:spPr>
            <a:xfrm>
              <a:off x="3029534" y="2105939"/>
              <a:ext cx="1318945" cy="1319034"/>
            </a:xfrm>
            <a:prstGeom prst="rect">
              <a:avLst/>
            </a:prstGeom>
          </p:spPr>
        </p:pic>
        <p:sp>
          <p:nvSpPr>
            <p:cNvPr id="9" name="object 10">
              <a:extLst>
                <a:ext uri="{FF2B5EF4-FFF2-40B4-BE49-F238E27FC236}">
                  <a16:creationId xmlns:a16="http://schemas.microsoft.com/office/drawing/2014/main" id="{0DC11EBD-4687-40F5-A350-339049907A34}"/>
                </a:ext>
              </a:extLst>
            </p:cNvPr>
            <p:cNvSpPr/>
            <p:nvPr/>
          </p:nvSpPr>
          <p:spPr>
            <a:xfrm>
              <a:off x="3057679"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a:p>
          </p:txBody>
        </p:sp>
        <p:pic>
          <p:nvPicPr>
            <p:cNvPr id="10" name="object 11">
              <a:extLst>
                <a:ext uri="{FF2B5EF4-FFF2-40B4-BE49-F238E27FC236}">
                  <a16:creationId xmlns:a16="http://schemas.microsoft.com/office/drawing/2014/main" id="{CE0D0C1B-BE4D-481B-A4DC-ABBC595F1833}"/>
                </a:ext>
              </a:extLst>
            </p:cNvPr>
            <p:cNvPicPr/>
            <p:nvPr/>
          </p:nvPicPr>
          <p:blipFill>
            <a:blip r:embed="rId5" cstate="print"/>
            <a:stretch>
              <a:fillRect/>
            </a:stretch>
          </p:blipFill>
          <p:spPr>
            <a:xfrm>
              <a:off x="4826927" y="2105939"/>
              <a:ext cx="1318933" cy="1319034"/>
            </a:xfrm>
            <a:prstGeom prst="rect">
              <a:avLst/>
            </a:prstGeom>
          </p:spPr>
        </p:pic>
        <p:sp>
          <p:nvSpPr>
            <p:cNvPr id="11" name="object 12">
              <a:extLst>
                <a:ext uri="{FF2B5EF4-FFF2-40B4-BE49-F238E27FC236}">
                  <a16:creationId xmlns:a16="http://schemas.microsoft.com/office/drawing/2014/main" id="{31BC7005-4729-4DBC-B015-19164B126B62}"/>
                </a:ext>
              </a:extLst>
            </p:cNvPr>
            <p:cNvSpPr/>
            <p:nvPr/>
          </p:nvSpPr>
          <p:spPr>
            <a:xfrm>
              <a:off x="4855066"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dirty="0"/>
            </a:p>
          </p:txBody>
        </p:sp>
      </p:grpSp>
      <p:grpSp>
        <p:nvGrpSpPr>
          <p:cNvPr id="12" name="object 27">
            <a:extLst>
              <a:ext uri="{FF2B5EF4-FFF2-40B4-BE49-F238E27FC236}">
                <a16:creationId xmlns:a16="http://schemas.microsoft.com/office/drawing/2014/main" id="{F0C8788B-DB85-46A2-9A37-1DFAC0EB4027}"/>
              </a:ext>
            </a:extLst>
          </p:cNvPr>
          <p:cNvGrpSpPr/>
          <p:nvPr/>
        </p:nvGrpSpPr>
        <p:grpSpPr>
          <a:xfrm>
            <a:off x="2515447" y="155525"/>
            <a:ext cx="2648479" cy="881190"/>
            <a:chOff x="459143" y="1634452"/>
            <a:chExt cx="2365375" cy="1026160"/>
          </a:xfrm>
        </p:grpSpPr>
        <p:sp>
          <p:nvSpPr>
            <p:cNvPr id="13" name="object 28">
              <a:extLst>
                <a:ext uri="{FF2B5EF4-FFF2-40B4-BE49-F238E27FC236}">
                  <a16:creationId xmlns:a16="http://schemas.microsoft.com/office/drawing/2014/main" id="{59F2415F-31DD-4AF4-B937-90552FC65C35}"/>
                </a:ext>
              </a:extLst>
            </p:cNvPr>
            <p:cNvSpPr/>
            <p:nvPr/>
          </p:nvSpPr>
          <p:spPr>
            <a:xfrm>
              <a:off x="459146" y="2166282"/>
              <a:ext cx="570865" cy="494030"/>
            </a:xfrm>
            <a:custGeom>
              <a:avLst/>
              <a:gdLst/>
              <a:ahLst/>
              <a:cxnLst/>
              <a:rect l="l" t="t" r="r" b="b"/>
              <a:pathLst>
                <a:path w="570865" h="494030">
                  <a:moveTo>
                    <a:pt x="570255" y="0"/>
                  </a:moveTo>
                  <a:lnTo>
                    <a:pt x="0" y="0"/>
                  </a:lnTo>
                  <a:lnTo>
                    <a:pt x="285127" y="493864"/>
                  </a:lnTo>
                  <a:lnTo>
                    <a:pt x="570255" y="0"/>
                  </a:lnTo>
                  <a:close/>
                </a:path>
              </a:pathLst>
            </a:custGeom>
            <a:solidFill>
              <a:srgbClr val="C27C25"/>
            </a:solidFill>
          </p:spPr>
          <p:txBody>
            <a:bodyPr wrap="square" lIns="0" tIns="0" rIns="0" bIns="0" rtlCol="0"/>
            <a:lstStyle/>
            <a:p>
              <a:endParaRPr/>
            </a:p>
          </p:txBody>
        </p:sp>
        <p:pic>
          <p:nvPicPr>
            <p:cNvPr id="14" name="object 29">
              <a:extLst>
                <a:ext uri="{FF2B5EF4-FFF2-40B4-BE49-F238E27FC236}">
                  <a16:creationId xmlns:a16="http://schemas.microsoft.com/office/drawing/2014/main" id="{A6C29D33-DBA5-48E0-B5F3-3A0A159C433E}"/>
                </a:ext>
              </a:extLst>
            </p:cNvPr>
            <p:cNvPicPr/>
            <p:nvPr/>
          </p:nvPicPr>
          <p:blipFill>
            <a:blip r:embed="rId6" cstate="print"/>
            <a:stretch>
              <a:fillRect/>
            </a:stretch>
          </p:blipFill>
          <p:spPr>
            <a:xfrm>
              <a:off x="459143" y="2166277"/>
              <a:ext cx="570263" cy="145097"/>
            </a:xfrm>
            <a:prstGeom prst="rect">
              <a:avLst/>
            </a:prstGeom>
          </p:spPr>
        </p:pic>
        <p:sp>
          <p:nvSpPr>
            <p:cNvPr id="15" name="object 30">
              <a:extLst>
                <a:ext uri="{FF2B5EF4-FFF2-40B4-BE49-F238E27FC236}">
                  <a16:creationId xmlns:a16="http://schemas.microsoft.com/office/drawing/2014/main" id="{B13E7FED-024C-4892-92EF-ECF497D333A8}"/>
                </a:ext>
              </a:extLst>
            </p:cNvPr>
            <p:cNvSpPr/>
            <p:nvPr/>
          </p:nvSpPr>
          <p:spPr>
            <a:xfrm>
              <a:off x="459148" y="1634452"/>
              <a:ext cx="2365375" cy="532130"/>
            </a:xfrm>
            <a:custGeom>
              <a:avLst/>
              <a:gdLst/>
              <a:ahLst/>
              <a:cxnLst/>
              <a:rect l="l" t="t" r="r" b="b"/>
              <a:pathLst>
                <a:path w="2365375" h="532130">
                  <a:moveTo>
                    <a:pt x="2365324" y="0"/>
                  </a:moveTo>
                  <a:lnTo>
                    <a:pt x="306908" y="0"/>
                  </a:lnTo>
                  <a:lnTo>
                    <a:pt x="0" y="531837"/>
                  </a:lnTo>
                  <a:lnTo>
                    <a:pt x="2058454" y="531837"/>
                  </a:lnTo>
                  <a:lnTo>
                    <a:pt x="2365324" y="0"/>
                  </a:lnTo>
                  <a:close/>
                </a:path>
              </a:pathLst>
            </a:custGeom>
            <a:solidFill>
              <a:srgbClr val="E89B31"/>
            </a:solidFill>
          </p:spPr>
          <p:txBody>
            <a:bodyPr wrap="square" lIns="0" tIns="0" rIns="0" bIns="0" rtlCol="0"/>
            <a:lstStyle/>
            <a:p>
              <a:endParaRPr/>
            </a:p>
          </p:txBody>
        </p:sp>
      </p:grpSp>
      <p:sp>
        <p:nvSpPr>
          <p:cNvPr id="16" name="مربع نص 15">
            <a:extLst>
              <a:ext uri="{FF2B5EF4-FFF2-40B4-BE49-F238E27FC236}">
                <a16:creationId xmlns:a16="http://schemas.microsoft.com/office/drawing/2014/main" id="{C9F29DC6-818E-4F4F-9312-7043917B7867}"/>
              </a:ext>
            </a:extLst>
          </p:cNvPr>
          <p:cNvSpPr txBox="1"/>
          <p:nvPr/>
        </p:nvSpPr>
        <p:spPr>
          <a:xfrm>
            <a:off x="2787650" y="194846"/>
            <a:ext cx="3431664" cy="338554"/>
          </a:xfrm>
          <a:prstGeom prst="rect">
            <a:avLst/>
          </a:prstGeom>
          <a:noFill/>
        </p:spPr>
        <p:txBody>
          <a:bodyPr wrap="square" rtlCol="1">
            <a:spAutoFit/>
          </a:bodyPr>
          <a:lstStyle/>
          <a:p>
            <a:r>
              <a:rPr lang="ar-SA" sz="1600" dirty="0">
                <a:solidFill>
                  <a:srgbClr val="00A699"/>
                </a:solidFill>
              </a:rPr>
              <a:t>دعم ومشاركة (مدارس ومساجد)</a:t>
            </a:r>
          </a:p>
        </p:txBody>
      </p:sp>
      <p:sp>
        <p:nvSpPr>
          <p:cNvPr id="17" name="مربع نص 16">
            <a:extLst>
              <a:ext uri="{FF2B5EF4-FFF2-40B4-BE49-F238E27FC236}">
                <a16:creationId xmlns:a16="http://schemas.microsoft.com/office/drawing/2014/main" id="{7A572888-7C9D-4F37-A376-0964B0105503}"/>
              </a:ext>
            </a:extLst>
          </p:cNvPr>
          <p:cNvSpPr txBox="1"/>
          <p:nvPr/>
        </p:nvSpPr>
        <p:spPr>
          <a:xfrm>
            <a:off x="4868197" y="2504762"/>
            <a:ext cx="1395992" cy="523220"/>
          </a:xfrm>
          <a:prstGeom prst="rect">
            <a:avLst/>
          </a:prstGeom>
          <a:noFill/>
        </p:spPr>
        <p:txBody>
          <a:bodyPr wrap="square" rtlCol="1">
            <a:spAutoFit/>
          </a:bodyPr>
          <a:lstStyle/>
          <a:p>
            <a:r>
              <a:rPr lang="ar-SA" sz="2800" dirty="0">
                <a:solidFill>
                  <a:srgbClr val="DB902C"/>
                </a:solidFill>
              </a:rPr>
              <a:t>الإيرادات</a:t>
            </a:r>
          </a:p>
        </p:txBody>
      </p:sp>
      <p:sp>
        <p:nvSpPr>
          <p:cNvPr id="18" name="مربع نص 17">
            <a:extLst>
              <a:ext uri="{FF2B5EF4-FFF2-40B4-BE49-F238E27FC236}">
                <a16:creationId xmlns:a16="http://schemas.microsoft.com/office/drawing/2014/main" id="{DFD4FC23-F3B9-4796-B094-A83E943DA104}"/>
              </a:ext>
            </a:extLst>
          </p:cNvPr>
          <p:cNvSpPr txBox="1"/>
          <p:nvPr/>
        </p:nvSpPr>
        <p:spPr>
          <a:xfrm>
            <a:off x="3016250" y="2504762"/>
            <a:ext cx="1682932" cy="461665"/>
          </a:xfrm>
          <a:prstGeom prst="rect">
            <a:avLst/>
          </a:prstGeom>
          <a:noFill/>
        </p:spPr>
        <p:txBody>
          <a:bodyPr wrap="square" rtlCol="1">
            <a:spAutoFit/>
          </a:bodyPr>
          <a:lstStyle/>
          <a:p>
            <a:r>
              <a:rPr lang="ar-SA" sz="2400" dirty="0">
                <a:solidFill>
                  <a:srgbClr val="DB902C"/>
                </a:solidFill>
              </a:rPr>
              <a:t>المصروفات</a:t>
            </a:r>
            <a:endParaRPr lang="ar-SA" sz="2800" dirty="0">
              <a:solidFill>
                <a:srgbClr val="DB902C"/>
              </a:solidFill>
            </a:endParaRPr>
          </a:p>
        </p:txBody>
      </p:sp>
      <p:sp>
        <p:nvSpPr>
          <p:cNvPr id="19" name="مربع نص 18">
            <a:extLst>
              <a:ext uri="{FF2B5EF4-FFF2-40B4-BE49-F238E27FC236}">
                <a16:creationId xmlns:a16="http://schemas.microsoft.com/office/drawing/2014/main" id="{611183DD-9414-4258-B3FC-F4794F4A4D79}"/>
              </a:ext>
            </a:extLst>
          </p:cNvPr>
          <p:cNvSpPr txBox="1"/>
          <p:nvPr/>
        </p:nvSpPr>
        <p:spPr>
          <a:xfrm>
            <a:off x="1187450" y="2529025"/>
            <a:ext cx="1997729" cy="400110"/>
          </a:xfrm>
          <a:prstGeom prst="rect">
            <a:avLst/>
          </a:prstGeom>
          <a:noFill/>
        </p:spPr>
        <p:txBody>
          <a:bodyPr wrap="square" rtlCol="1">
            <a:spAutoFit/>
          </a:bodyPr>
          <a:lstStyle/>
          <a:p>
            <a:r>
              <a:rPr lang="ar-SA" sz="2000" dirty="0">
                <a:solidFill>
                  <a:srgbClr val="DB902C"/>
                </a:solidFill>
              </a:rPr>
              <a:t>عدد المستفيدين</a:t>
            </a:r>
          </a:p>
        </p:txBody>
      </p:sp>
      <p:sp>
        <p:nvSpPr>
          <p:cNvPr id="20" name="مربع نص 19">
            <a:extLst>
              <a:ext uri="{FF2B5EF4-FFF2-40B4-BE49-F238E27FC236}">
                <a16:creationId xmlns:a16="http://schemas.microsoft.com/office/drawing/2014/main" id="{0E3ECF15-2E91-4005-9D3C-056DC2C3BAD7}"/>
              </a:ext>
            </a:extLst>
          </p:cNvPr>
          <p:cNvSpPr txBox="1"/>
          <p:nvPr/>
        </p:nvSpPr>
        <p:spPr>
          <a:xfrm>
            <a:off x="4946932" y="1303238"/>
            <a:ext cx="1395992" cy="369332"/>
          </a:xfrm>
          <a:prstGeom prst="rect">
            <a:avLst/>
          </a:prstGeom>
          <a:noFill/>
        </p:spPr>
        <p:txBody>
          <a:bodyPr wrap="square" rtlCol="1">
            <a:spAutoFit/>
          </a:bodyPr>
          <a:lstStyle/>
          <a:p>
            <a:r>
              <a:rPr lang="ar-SA" dirty="0"/>
              <a:t>5.860 ريال</a:t>
            </a:r>
          </a:p>
        </p:txBody>
      </p:sp>
      <p:sp>
        <p:nvSpPr>
          <p:cNvPr id="21" name="مربع نص 20">
            <a:extLst>
              <a:ext uri="{FF2B5EF4-FFF2-40B4-BE49-F238E27FC236}">
                <a16:creationId xmlns:a16="http://schemas.microsoft.com/office/drawing/2014/main" id="{F8C17B39-CB5A-4F72-BE3C-8CF0C4618397}"/>
              </a:ext>
            </a:extLst>
          </p:cNvPr>
          <p:cNvSpPr txBox="1"/>
          <p:nvPr/>
        </p:nvSpPr>
        <p:spPr>
          <a:xfrm>
            <a:off x="3153963" y="3667536"/>
            <a:ext cx="1395992" cy="369332"/>
          </a:xfrm>
          <a:prstGeom prst="rect">
            <a:avLst/>
          </a:prstGeom>
          <a:noFill/>
        </p:spPr>
        <p:txBody>
          <a:bodyPr wrap="square" rtlCol="1">
            <a:spAutoFit/>
          </a:bodyPr>
          <a:lstStyle/>
          <a:p>
            <a:r>
              <a:rPr lang="ar-SA" dirty="0"/>
              <a:t>5.860 ريال</a:t>
            </a:r>
          </a:p>
        </p:txBody>
      </p:sp>
      <p:sp>
        <p:nvSpPr>
          <p:cNvPr id="22" name="مربع نص 21">
            <a:extLst>
              <a:ext uri="{FF2B5EF4-FFF2-40B4-BE49-F238E27FC236}">
                <a16:creationId xmlns:a16="http://schemas.microsoft.com/office/drawing/2014/main" id="{7DEE4788-670E-4EF2-A7FE-250F70BEE63F}"/>
              </a:ext>
            </a:extLst>
          </p:cNvPr>
          <p:cNvSpPr txBox="1"/>
          <p:nvPr/>
        </p:nvSpPr>
        <p:spPr>
          <a:xfrm>
            <a:off x="1213578" y="1204442"/>
            <a:ext cx="1395992" cy="923330"/>
          </a:xfrm>
          <a:prstGeom prst="rect">
            <a:avLst/>
          </a:prstGeom>
          <a:noFill/>
        </p:spPr>
        <p:txBody>
          <a:bodyPr wrap="square" rtlCol="1">
            <a:spAutoFit/>
          </a:bodyPr>
          <a:lstStyle/>
          <a:p>
            <a:r>
              <a:rPr lang="ar-SA" dirty="0"/>
              <a:t>37500 مساجد</a:t>
            </a:r>
          </a:p>
          <a:p>
            <a:r>
              <a:rPr lang="ar-SA" dirty="0"/>
              <a:t>8000 مدارس</a:t>
            </a:r>
          </a:p>
          <a:p>
            <a:r>
              <a:rPr lang="ar-SA" dirty="0"/>
              <a:t>نسمة      </a:t>
            </a:r>
          </a:p>
        </p:txBody>
      </p:sp>
      <p:grpSp>
        <p:nvGrpSpPr>
          <p:cNvPr id="23" name="object 3">
            <a:extLst>
              <a:ext uri="{FF2B5EF4-FFF2-40B4-BE49-F238E27FC236}">
                <a16:creationId xmlns:a16="http://schemas.microsoft.com/office/drawing/2014/main" id="{B497D7C9-F55A-4629-96D3-63E0CEB8B87D}"/>
              </a:ext>
            </a:extLst>
          </p:cNvPr>
          <p:cNvGrpSpPr/>
          <p:nvPr/>
        </p:nvGrpSpPr>
        <p:grpSpPr>
          <a:xfrm>
            <a:off x="6877374" y="5"/>
            <a:ext cx="247015" cy="545465"/>
            <a:chOff x="6877374" y="5"/>
            <a:chExt cx="247015" cy="545465"/>
          </a:xfrm>
        </p:grpSpPr>
        <p:sp>
          <p:nvSpPr>
            <p:cNvPr id="24" name="object 4">
              <a:extLst>
                <a:ext uri="{FF2B5EF4-FFF2-40B4-BE49-F238E27FC236}">
                  <a16:creationId xmlns:a16="http://schemas.microsoft.com/office/drawing/2014/main" id="{7FC144A5-324E-405E-8105-93707BDEE506}"/>
                </a:ext>
              </a:extLst>
            </p:cNvPr>
            <p:cNvSpPr/>
            <p:nvPr/>
          </p:nvSpPr>
          <p:spPr>
            <a:xfrm>
              <a:off x="6877374" y="5"/>
              <a:ext cx="247015" cy="545465"/>
            </a:xfrm>
            <a:custGeom>
              <a:avLst/>
              <a:gdLst/>
              <a:ahLst/>
              <a:cxnLst/>
              <a:rect l="l" t="t" r="r" b="b"/>
              <a:pathLst>
                <a:path w="247015" h="545465">
                  <a:moveTo>
                    <a:pt x="246976" y="0"/>
                  </a:moveTo>
                  <a:lnTo>
                    <a:pt x="0" y="0"/>
                  </a:lnTo>
                  <a:lnTo>
                    <a:pt x="0" y="424395"/>
                  </a:lnTo>
                  <a:lnTo>
                    <a:pt x="9688" y="471349"/>
                  </a:lnTo>
                  <a:lnTo>
                    <a:pt x="36131" y="509701"/>
                  </a:lnTo>
                  <a:lnTo>
                    <a:pt x="75382" y="535519"/>
                  </a:lnTo>
                  <a:lnTo>
                    <a:pt x="123444" y="544982"/>
                  </a:lnTo>
                  <a:lnTo>
                    <a:pt x="171544" y="535511"/>
                  </a:lnTo>
                  <a:lnTo>
                    <a:pt x="210808" y="509677"/>
                  </a:lnTo>
                  <a:lnTo>
                    <a:pt x="237274" y="471349"/>
                  </a:lnTo>
                  <a:lnTo>
                    <a:pt x="246976" y="424395"/>
                  </a:lnTo>
                  <a:lnTo>
                    <a:pt x="246976" y="0"/>
                  </a:lnTo>
                  <a:close/>
                </a:path>
              </a:pathLst>
            </a:custGeom>
            <a:solidFill>
              <a:srgbClr val="E89B31"/>
            </a:solidFill>
          </p:spPr>
          <p:txBody>
            <a:bodyPr wrap="square" lIns="0" tIns="0" rIns="0" bIns="0" rtlCol="0"/>
            <a:lstStyle/>
            <a:p>
              <a:endParaRPr/>
            </a:p>
          </p:txBody>
        </p:sp>
        <p:pic>
          <p:nvPicPr>
            <p:cNvPr id="25" name="object 5">
              <a:extLst>
                <a:ext uri="{FF2B5EF4-FFF2-40B4-BE49-F238E27FC236}">
                  <a16:creationId xmlns:a16="http://schemas.microsoft.com/office/drawing/2014/main" id="{9A406D2A-C0EB-4AD9-832E-95F8B8D09B96}"/>
                </a:ext>
              </a:extLst>
            </p:cNvPr>
            <p:cNvPicPr/>
            <p:nvPr/>
          </p:nvPicPr>
          <p:blipFill>
            <a:blip r:embed="rId7" cstate="print"/>
            <a:stretch>
              <a:fillRect/>
            </a:stretch>
          </p:blipFill>
          <p:spPr>
            <a:xfrm>
              <a:off x="6899143" y="326724"/>
              <a:ext cx="201548" cy="196748"/>
            </a:xfrm>
            <a:prstGeom prst="rect">
              <a:avLst/>
            </a:prstGeom>
          </p:spPr>
        </p:pic>
      </p:grpSp>
      <p:sp>
        <p:nvSpPr>
          <p:cNvPr id="26" name="object 6">
            <a:extLst>
              <a:ext uri="{FF2B5EF4-FFF2-40B4-BE49-F238E27FC236}">
                <a16:creationId xmlns:a16="http://schemas.microsoft.com/office/drawing/2014/main" id="{AF510A9C-61AD-4BE0-9147-C47A9CD5A2B7}"/>
              </a:ext>
            </a:extLst>
          </p:cNvPr>
          <p:cNvSpPr txBox="1"/>
          <p:nvPr/>
        </p:nvSpPr>
        <p:spPr>
          <a:xfrm>
            <a:off x="6930467" y="335949"/>
            <a:ext cx="139065" cy="143629"/>
          </a:xfrm>
          <a:prstGeom prst="rect">
            <a:avLst/>
          </a:prstGeom>
        </p:spPr>
        <p:txBody>
          <a:bodyPr vert="horz" wrap="square" lIns="0" tIns="12700" rIns="0" bIns="0" rtlCol="0">
            <a:spAutoFit/>
          </a:bodyPr>
          <a:lstStyle/>
          <a:p>
            <a:pPr marL="12700">
              <a:lnSpc>
                <a:spcPct val="100000"/>
              </a:lnSpc>
              <a:spcBef>
                <a:spcPts val="100"/>
              </a:spcBef>
            </a:pPr>
            <a:r>
              <a:rPr lang="en-US" sz="850" b="1" spc="-25" dirty="0">
                <a:solidFill>
                  <a:srgbClr val="505457"/>
                </a:solidFill>
                <a:latin typeface="Roboto"/>
                <a:cs typeface="Roboto"/>
              </a:rPr>
              <a:t>31</a:t>
            </a:r>
          </a:p>
        </p:txBody>
      </p:sp>
    </p:spTree>
    <p:extLst>
      <p:ext uri="{BB962C8B-B14F-4D97-AF65-F5344CB8AC3E}">
        <p14:creationId xmlns:p14="http://schemas.microsoft.com/office/powerpoint/2010/main" val="33264875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2">
            <a:extLst>
              <a:ext uri="{FF2B5EF4-FFF2-40B4-BE49-F238E27FC236}">
                <a16:creationId xmlns:a16="http://schemas.microsoft.com/office/drawing/2014/main" id="{3D561130-2EE8-43C9-A4F5-C8A07E44DB91}"/>
              </a:ext>
            </a:extLst>
          </p:cNvPr>
          <p:cNvGrpSpPr/>
          <p:nvPr/>
        </p:nvGrpSpPr>
        <p:grpSpPr>
          <a:xfrm>
            <a:off x="0" y="-11199"/>
            <a:ext cx="7556310" cy="5344739"/>
            <a:chOff x="2412" y="0"/>
            <a:chExt cx="7557580" cy="5328006"/>
          </a:xfrm>
        </p:grpSpPr>
        <p:pic>
          <p:nvPicPr>
            <p:cNvPr id="5" name="object 3">
              <a:extLst>
                <a:ext uri="{FF2B5EF4-FFF2-40B4-BE49-F238E27FC236}">
                  <a16:creationId xmlns:a16="http://schemas.microsoft.com/office/drawing/2014/main" id="{B9802F66-5848-4684-9E37-B2D1DBE7B06C}"/>
                </a:ext>
              </a:extLst>
            </p:cNvPr>
            <p:cNvPicPr/>
            <p:nvPr/>
          </p:nvPicPr>
          <p:blipFill>
            <a:blip r:embed="rId2" cstate="print"/>
            <a:stretch>
              <a:fillRect/>
            </a:stretch>
          </p:blipFill>
          <p:spPr>
            <a:xfrm>
              <a:off x="2412" y="0"/>
              <a:ext cx="7557580" cy="5328006"/>
            </a:xfrm>
            <a:prstGeom prst="rect">
              <a:avLst/>
            </a:prstGeom>
          </p:spPr>
        </p:pic>
        <p:pic>
          <p:nvPicPr>
            <p:cNvPr id="6" name="object 7">
              <a:extLst>
                <a:ext uri="{FF2B5EF4-FFF2-40B4-BE49-F238E27FC236}">
                  <a16:creationId xmlns:a16="http://schemas.microsoft.com/office/drawing/2014/main" id="{8FF1F6AD-21F6-4425-96E3-722D417409FB}"/>
                </a:ext>
              </a:extLst>
            </p:cNvPr>
            <p:cNvPicPr/>
            <p:nvPr/>
          </p:nvPicPr>
          <p:blipFill>
            <a:blip r:embed="rId3" cstate="print"/>
            <a:stretch>
              <a:fillRect/>
            </a:stretch>
          </p:blipFill>
          <p:spPr>
            <a:xfrm>
              <a:off x="1232153" y="2105939"/>
              <a:ext cx="1318945" cy="1319034"/>
            </a:xfrm>
            <a:prstGeom prst="rect">
              <a:avLst/>
            </a:prstGeom>
          </p:spPr>
        </p:pic>
        <p:sp>
          <p:nvSpPr>
            <p:cNvPr id="7" name="object 8">
              <a:extLst>
                <a:ext uri="{FF2B5EF4-FFF2-40B4-BE49-F238E27FC236}">
                  <a16:creationId xmlns:a16="http://schemas.microsoft.com/office/drawing/2014/main" id="{068B07B7-F820-4C65-A334-F80B9947C989}"/>
                </a:ext>
              </a:extLst>
            </p:cNvPr>
            <p:cNvSpPr/>
            <p:nvPr/>
          </p:nvSpPr>
          <p:spPr>
            <a:xfrm>
              <a:off x="1260299"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a:p>
          </p:txBody>
        </p:sp>
        <p:pic>
          <p:nvPicPr>
            <p:cNvPr id="8" name="object 9">
              <a:extLst>
                <a:ext uri="{FF2B5EF4-FFF2-40B4-BE49-F238E27FC236}">
                  <a16:creationId xmlns:a16="http://schemas.microsoft.com/office/drawing/2014/main" id="{85943F80-A1C9-41FA-A6EF-CFACE8CA2D79}"/>
                </a:ext>
              </a:extLst>
            </p:cNvPr>
            <p:cNvPicPr/>
            <p:nvPr/>
          </p:nvPicPr>
          <p:blipFill>
            <a:blip r:embed="rId4" cstate="print"/>
            <a:stretch>
              <a:fillRect/>
            </a:stretch>
          </p:blipFill>
          <p:spPr>
            <a:xfrm>
              <a:off x="3029534" y="2105939"/>
              <a:ext cx="1318945" cy="1319034"/>
            </a:xfrm>
            <a:prstGeom prst="rect">
              <a:avLst/>
            </a:prstGeom>
          </p:spPr>
        </p:pic>
        <p:sp>
          <p:nvSpPr>
            <p:cNvPr id="9" name="object 10">
              <a:extLst>
                <a:ext uri="{FF2B5EF4-FFF2-40B4-BE49-F238E27FC236}">
                  <a16:creationId xmlns:a16="http://schemas.microsoft.com/office/drawing/2014/main" id="{0DC11EBD-4687-40F5-A350-339049907A34}"/>
                </a:ext>
              </a:extLst>
            </p:cNvPr>
            <p:cNvSpPr/>
            <p:nvPr/>
          </p:nvSpPr>
          <p:spPr>
            <a:xfrm>
              <a:off x="3057679"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a:p>
          </p:txBody>
        </p:sp>
        <p:pic>
          <p:nvPicPr>
            <p:cNvPr id="10" name="object 11">
              <a:extLst>
                <a:ext uri="{FF2B5EF4-FFF2-40B4-BE49-F238E27FC236}">
                  <a16:creationId xmlns:a16="http://schemas.microsoft.com/office/drawing/2014/main" id="{CE0D0C1B-BE4D-481B-A4DC-ABBC595F1833}"/>
                </a:ext>
              </a:extLst>
            </p:cNvPr>
            <p:cNvPicPr/>
            <p:nvPr/>
          </p:nvPicPr>
          <p:blipFill>
            <a:blip r:embed="rId5" cstate="print"/>
            <a:stretch>
              <a:fillRect/>
            </a:stretch>
          </p:blipFill>
          <p:spPr>
            <a:xfrm>
              <a:off x="4826927" y="2105939"/>
              <a:ext cx="1318933" cy="1319034"/>
            </a:xfrm>
            <a:prstGeom prst="rect">
              <a:avLst/>
            </a:prstGeom>
          </p:spPr>
        </p:pic>
        <p:sp>
          <p:nvSpPr>
            <p:cNvPr id="11" name="object 12">
              <a:extLst>
                <a:ext uri="{FF2B5EF4-FFF2-40B4-BE49-F238E27FC236}">
                  <a16:creationId xmlns:a16="http://schemas.microsoft.com/office/drawing/2014/main" id="{31BC7005-4729-4DBC-B015-19164B126B62}"/>
                </a:ext>
              </a:extLst>
            </p:cNvPr>
            <p:cNvSpPr/>
            <p:nvPr/>
          </p:nvSpPr>
          <p:spPr>
            <a:xfrm>
              <a:off x="4855066" y="2134178"/>
              <a:ext cx="1263015" cy="1263015"/>
            </a:xfrm>
            <a:custGeom>
              <a:avLst/>
              <a:gdLst/>
              <a:ahLst/>
              <a:cxnLst/>
              <a:rect l="l" t="t" r="r" b="b"/>
              <a:pathLst>
                <a:path w="1263014" h="1263014">
                  <a:moveTo>
                    <a:pt x="631329" y="0"/>
                  </a:moveTo>
                  <a:lnTo>
                    <a:pt x="584213" y="1731"/>
                  </a:lnTo>
                  <a:lnTo>
                    <a:pt x="538038" y="6845"/>
                  </a:lnTo>
                  <a:lnTo>
                    <a:pt x="492925" y="15218"/>
                  </a:lnTo>
                  <a:lnTo>
                    <a:pt x="448996" y="26729"/>
                  </a:lnTo>
                  <a:lnTo>
                    <a:pt x="406374" y="41256"/>
                  </a:lnTo>
                  <a:lnTo>
                    <a:pt x="365180" y="58676"/>
                  </a:lnTo>
                  <a:lnTo>
                    <a:pt x="325537" y="78868"/>
                  </a:lnTo>
                  <a:lnTo>
                    <a:pt x="287567" y="101709"/>
                  </a:lnTo>
                  <a:lnTo>
                    <a:pt x="251392" y="127078"/>
                  </a:lnTo>
                  <a:lnTo>
                    <a:pt x="217134" y="154852"/>
                  </a:lnTo>
                  <a:lnTo>
                    <a:pt x="184915" y="184910"/>
                  </a:lnTo>
                  <a:lnTo>
                    <a:pt x="154857" y="217129"/>
                  </a:lnTo>
                  <a:lnTo>
                    <a:pt x="127082" y="251387"/>
                  </a:lnTo>
                  <a:lnTo>
                    <a:pt x="101713" y="287561"/>
                  </a:lnTo>
                  <a:lnTo>
                    <a:pt x="78871" y="325531"/>
                  </a:lnTo>
                  <a:lnTo>
                    <a:pt x="58678" y="365174"/>
                  </a:lnTo>
                  <a:lnTo>
                    <a:pt x="41257" y="406368"/>
                  </a:lnTo>
                  <a:lnTo>
                    <a:pt x="26730" y="448991"/>
                  </a:lnTo>
                  <a:lnTo>
                    <a:pt x="15219" y="492921"/>
                  </a:lnTo>
                  <a:lnTo>
                    <a:pt x="6845" y="538035"/>
                  </a:lnTo>
                  <a:lnTo>
                    <a:pt x="1731" y="584212"/>
                  </a:lnTo>
                  <a:lnTo>
                    <a:pt x="0" y="631329"/>
                  </a:lnTo>
                  <a:lnTo>
                    <a:pt x="1731" y="678445"/>
                  </a:lnTo>
                  <a:lnTo>
                    <a:pt x="6845" y="724620"/>
                  </a:lnTo>
                  <a:lnTo>
                    <a:pt x="15219" y="769733"/>
                  </a:lnTo>
                  <a:lnTo>
                    <a:pt x="26730" y="813662"/>
                  </a:lnTo>
                  <a:lnTo>
                    <a:pt x="41257" y="856283"/>
                  </a:lnTo>
                  <a:lnTo>
                    <a:pt x="58678" y="897476"/>
                  </a:lnTo>
                  <a:lnTo>
                    <a:pt x="78871" y="937118"/>
                  </a:lnTo>
                  <a:lnTo>
                    <a:pt x="101713" y="975087"/>
                  </a:lnTo>
                  <a:lnTo>
                    <a:pt x="127082" y="1011262"/>
                  </a:lnTo>
                  <a:lnTo>
                    <a:pt x="154857" y="1045519"/>
                  </a:lnTo>
                  <a:lnTo>
                    <a:pt x="184915" y="1077737"/>
                  </a:lnTo>
                  <a:lnTo>
                    <a:pt x="217134" y="1107794"/>
                  </a:lnTo>
                  <a:lnTo>
                    <a:pt x="251392" y="1135568"/>
                  </a:lnTo>
                  <a:lnTo>
                    <a:pt x="287567" y="1160937"/>
                  </a:lnTo>
                  <a:lnTo>
                    <a:pt x="325537" y="1183778"/>
                  </a:lnTo>
                  <a:lnTo>
                    <a:pt x="365180" y="1203970"/>
                  </a:lnTo>
                  <a:lnTo>
                    <a:pt x="406374" y="1221390"/>
                  </a:lnTo>
                  <a:lnTo>
                    <a:pt x="448996" y="1235917"/>
                  </a:lnTo>
                  <a:lnTo>
                    <a:pt x="492925" y="1247428"/>
                  </a:lnTo>
                  <a:lnTo>
                    <a:pt x="538038" y="1255801"/>
                  </a:lnTo>
                  <a:lnTo>
                    <a:pt x="584213" y="1260915"/>
                  </a:lnTo>
                  <a:lnTo>
                    <a:pt x="631329" y="1262646"/>
                  </a:lnTo>
                  <a:lnTo>
                    <a:pt x="678445" y="1260915"/>
                  </a:lnTo>
                  <a:lnTo>
                    <a:pt x="724620" y="1255801"/>
                  </a:lnTo>
                  <a:lnTo>
                    <a:pt x="769733" y="1247428"/>
                  </a:lnTo>
                  <a:lnTo>
                    <a:pt x="813662" y="1235917"/>
                  </a:lnTo>
                  <a:lnTo>
                    <a:pt x="856283" y="1221390"/>
                  </a:lnTo>
                  <a:lnTo>
                    <a:pt x="897476" y="1203970"/>
                  </a:lnTo>
                  <a:lnTo>
                    <a:pt x="937118" y="1183778"/>
                  </a:lnTo>
                  <a:lnTo>
                    <a:pt x="975087" y="1160937"/>
                  </a:lnTo>
                  <a:lnTo>
                    <a:pt x="1011262" y="1135568"/>
                  </a:lnTo>
                  <a:lnTo>
                    <a:pt x="1045519" y="1107794"/>
                  </a:lnTo>
                  <a:lnTo>
                    <a:pt x="1077737" y="1077737"/>
                  </a:lnTo>
                  <a:lnTo>
                    <a:pt x="1107794" y="1045519"/>
                  </a:lnTo>
                  <a:lnTo>
                    <a:pt x="1135568" y="1011262"/>
                  </a:lnTo>
                  <a:lnTo>
                    <a:pt x="1160937" y="975087"/>
                  </a:lnTo>
                  <a:lnTo>
                    <a:pt x="1183778" y="937118"/>
                  </a:lnTo>
                  <a:lnTo>
                    <a:pt x="1203970" y="897476"/>
                  </a:lnTo>
                  <a:lnTo>
                    <a:pt x="1221390" y="856283"/>
                  </a:lnTo>
                  <a:lnTo>
                    <a:pt x="1235917" y="813662"/>
                  </a:lnTo>
                  <a:lnTo>
                    <a:pt x="1247428" y="769733"/>
                  </a:lnTo>
                  <a:lnTo>
                    <a:pt x="1255801" y="724620"/>
                  </a:lnTo>
                  <a:lnTo>
                    <a:pt x="1260915" y="678445"/>
                  </a:lnTo>
                  <a:lnTo>
                    <a:pt x="1262646" y="631329"/>
                  </a:lnTo>
                  <a:lnTo>
                    <a:pt x="1260915" y="584212"/>
                  </a:lnTo>
                  <a:lnTo>
                    <a:pt x="1255801" y="538035"/>
                  </a:lnTo>
                  <a:lnTo>
                    <a:pt x="1247428" y="492921"/>
                  </a:lnTo>
                  <a:lnTo>
                    <a:pt x="1235917" y="448991"/>
                  </a:lnTo>
                  <a:lnTo>
                    <a:pt x="1221390" y="406368"/>
                  </a:lnTo>
                  <a:lnTo>
                    <a:pt x="1203970" y="365174"/>
                  </a:lnTo>
                  <a:lnTo>
                    <a:pt x="1183778" y="325531"/>
                  </a:lnTo>
                  <a:lnTo>
                    <a:pt x="1160937" y="287561"/>
                  </a:lnTo>
                  <a:lnTo>
                    <a:pt x="1135568" y="251387"/>
                  </a:lnTo>
                  <a:lnTo>
                    <a:pt x="1107794" y="217129"/>
                  </a:lnTo>
                  <a:lnTo>
                    <a:pt x="1077737" y="184910"/>
                  </a:lnTo>
                  <a:lnTo>
                    <a:pt x="1045519" y="154852"/>
                  </a:lnTo>
                  <a:lnTo>
                    <a:pt x="1011262" y="127078"/>
                  </a:lnTo>
                  <a:lnTo>
                    <a:pt x="975087" y="101709"/>
                  </a:lnTo>
                  <a:lnTo>
                    <a:pt x="937118" y="78868"/>
                  </a:lnTo>
                  <a:lnTo>
                    <a:pt x="897476" y="58676"/>
                  </a:lnTo>
                  <a:lnTo>
                    <a:pt x="856283" y="41256"/>
                  </a:lnTo>
                  <a:lnTo>
                    <a:pt x="813662" y="26729"/>
                  </a:lnTo>
                  <a:lnTo>
                    <a:pt x="769733" y="15218"/>
                  </a:lnTo>
                  <a:lnTo>
                    <a:pt x="724620" y="6845"/>
                  </a:lnTo>
                  <a:lnTo>
                    <a:pt x="678445" y="1731"/>
                  </a:lnTo>
                  <a:lnTo>
                    <a:pt x="631329" y="0"/>
                  </a:lnTo>
                  <a:close/>
                </a:path>
              </a:pathLst>
            </a:custGeom>
            <a:solidFill>
              <a:srgbClr val="ECECEB"/>
            </a:solidFill>
          </p:spPr>
          <p:txBody>
            <a:bodyPr wrap="square" lIns="0" tIns="0" rIns="0" bIns="0" rtlCol="0"/>
            <a:lstStyle/>
            <a:p>
              <a:endParaRPr dirty="0"/>
            </a:p>
          </p:txBody>
        </p:sp>
      </p:grpSp>
      <p:grpSp>
        <p:nvGrpSpPr>
          <p:cNvPr id="12" name="object 27">
            <a:extLst>
              <a:ext uri="{FF2B5EF4-FFF2-40B4-BE49-F238E27FC236}">
                <a16:creationId xmlns:a16="http://schemas.microsoft.com/office/drawing/2014/main" id="{F0C8788B-DB85-46A2-9A37-1DFAC0EB4027}"/>
              </a:ext>
            </a:extLst>
          </p:cNvPr>
          <p:cNvGrpSpPr/>
          <p:nvPr/>
        </p:nvGrpSpPr>
        <p:grpSpPr>
          <a:xfrm>
            <a:off x="2515447" y="155525"/>
            <a:ext cx="2648479" cy="881190"/>
            <a:chOff x="459143" y="1634452"/>
            <a:chExt cx="2365375" cy="1026160"/>
          </a:xfrm>
        </p:grpSpPr>
        <p:sp>
          <p:nvSpPr>
            <p:cNvPr id="13" name="object 28">
              <a:extLst>
                <a:ext uri="{FF2B5EF4-FFF2-40B4-BE49-F238E27FC236}">
                  <a16:creationId xmlns:a16="http://schemas.microsoft.com/office/drawing/2014/main" id="{59F2415F-31DD-4AF4-B937-90552FC65C35}"/>
                </a:ext>
              </a:extLst>
            </p:cNvPr>
            <p:cNvSpPr/>
            <p:nvPr/>
          </p:nvSpPr>
          <p:spPr>
            <a:xfrm>
              <a:off x="459146" y="2166282"/>
              <a:ext cx="570865" cy="494030"/>
            </a:xfrm>
            <a:custGeom>
              <a:avLst/>
              <a:gdLst/>
              <a:ahLst/>
              <a:cxnLst/>
              <a:rect l="l" t="t" r="r" b="b"/>
              <a:pathLst>
                <a:path w="570865" h="494030">
                  <a:moveTo>
                    <a:pt x="570255" y="0"/>
                  </a:moveTo>
                  <a:lnTo>
                    <a:pt x="0" y="0"/>
                  </a:lnTo>
                  <a:lnTo>
                    <a:pt x="285127" y="493864"/>
                  </a:lnTo>
                  <a:lnTo>
                    <a:pt x="570255" y="0"/>
                  </a:lnTo>
                  <a:close/>
                </a:path>
              </a:pathLst>
            </a:custGeom>
            <a:solidFill>
              <a:srgbClr val="C27C25"/>
            </a:solidFill>
          </p:spPr>
          <p:txBody>
            <a:bodyPr wrap="square" lIns="0" tIns="0" rIns="0" bIns="0" rtlCol="0"/>
            <a:lstStyle/>
            <a:p>
              <a:endParaRPr/>
            </a:p>
          </p:txBody>
        </p:sp>
        <p:pic>
          <p:nvPicPr>
            <p:cNvPr id="14" name="object 29">
              <a:extLst>
                <a:ext uri="{FF2B5EF4-FFF2-40B4-BE49-F238E27FC236}">
                  <a16:creationId xmlns:a16="http://schemas.microsoft.com/office/drawing/2014/main" id="{A6C29D33-DBA5-48E0-B5F3-3A0A159C433E}"/>
                </a:ext>
              </a:extLst>
            </p:cNvPr>
            <p:cNvPicPr/>
            <p:nvPr/>
          </p:nvPicPr>
          <p:blipFill>
            <a:blip r:embed="rId6" cstate="print"/>
            <a:stretch>
              <a:fillRect/>
            </a:stretch>
          </p:blipFill>
          <p:spPr>
            <a:xfrm>
              <a:off x="459143" y="2166277"/>
              <a:ext cx="570263" cy="145097"/>
            </a:xfrm>
            <a:prstGeom prst="rect">
              <a:avLst/>
            </a:prstGeom>
          </p:spPr>
        </p:pic>
        <p:sp>
          <p:nvSpPr>
            <p:cNvPr id="15" name="object 30">
              <a:extLst>
                <a:ext uri="{FF2B5EF4-FFF2-40B4-BE49-F238E27FC236}">
                  <a16:creationId xmlns:a16="http://schemas.microsoft.com/office/drawing/2014/main" id="{B13E7FED-024C-4892-92EF-ECF497D333A8}"/>
                </a:ext>
              </a:extLst>
            </p:cNvPr>
            <p:cNvSpPr/>
            <p:nvPr/>
          </p:nvSpPr>
          <p:spPr>
            <a:xfrm>
              <a:off x="459148" y="1634452"/>
              <a:ext cx="2365375" cy="532130"/>
            </a:xfrm>
            <a:custGeom>
              <a:avLst/>
              <a:gdLst/>
              <a:ahLst/>
              <a:cxnLst/>
              <a:rect l="l" t="t" r="r" b="b"/>
              <a:pathLst>
                <a:path w="2365375" h="532130">
                  <a:moveTo>
                    <a:pt x="2365324" y="0"/>
                  </a:moveTo>
                  <a:lnTo>
                    <a:pt x="306908" y="0"/>
                  </a:lnTo>
                  <a:lnTo>
                    <a:pt x="0" y="531837"/>
                  </a:lnTo>
                  <a:lnTo>
                    <a:pt x="2058454" y="531837"/>
                  </a:lnTo>
                  <a:lnTo>
                    <a:pt x="2365324" y="0"/>
                  </a:lnTo>
                  <a:close/>
                </a:path>
              </a:pathLst>
            </a:custGeom>
            <a:solidFill>
              <a:srgbClr val="E89B31"/>
            </a:solidFill>
          </p:spPr>
          <p:txBody>
            <a:bodyPr wrap="square" lIns="0" tIns="0" rIns="0" bIns="0" rtlCol="0"/>
            <a:lstStyle/>
            <a:p>
              <a:endParaRPr/>
            </a:p>
          </p:txBody>
        </p:sp>
      </p:grpSp>
      <p:sp>
        <p:nvSpPr>
          <p:cNvPr id="16" name="مربع نص 15">
            <a:extLst>
              <a:ext uri="{FF2B5EF4-FFF2-40B4-BE49-F238E27FC236}">
                <a16:creationId xmlns:a16="http://schemas.microsoft.com/office/drawing/2014/main" id="{C9F29DC6-818E-4F4F-9312-7043917B7867}"/>
              </a:ext>
            </a:extLst>
          </p:cNvPr>
          <p:cNvSpPr txBox="1"/>
          <p:nvPr/>
        </p:nvSpPr>
        <p:spPr>
          <a:xfrm>
            <a:off x="3157491" y="150550"/>
            <a:ext cx="3431664" cy="461665"/>
          </a:xfrm>
          <a:prstGeom prst="rect">
            <a:avLst/>
          </a:prstGeom>
          <a:noFill/>
        </p:spPr>
        <p:txBody>
          <a:bodyPr wrap="square" rtlCol="1">
            <a:spAutoFit/>
          </a:bodyPr>
          <a:lstStyle/>
          <a:p>
            <a:r>
              <a:rPr lang="ar-SA" sz="2400" dirty="0">
                <a:solidFill>
                  <a:srgbClr val="00A699"/>
                </a:solidFill>
              </a:rPr>
              <a:t>برنامج </a:t>
            </a:r>
            <a:r>
              <a:rPr lang="ar-SA" sz="2400" dirty="0" err="1">
                <a:solidFill>
                  <a:srgbClr val="00A699"/>
                </a:solidFill>
              </a:rPr>
              <a:t>هايكينج</a:t>
            </a:r>
            <a:endParaRPr lang="ar-SA" sz="2400" dirty="0">
              <a:solidFill>
                <a:srgbClr val="00A699"/>
              </a:solidFill>
            </a:endParaRPr>
          </a:p>
        </p:txBody>
      </p:sp>
      <p:sp>
        <p:nvSpPr>
          <p:cNvPr id="17" name="مربع نص 16">
            <a:extLst>
              <a:ext uri="{FF2B5EF4-FFF2-40B4-BE49-F238E27FC236}">
                <a16:creationId xmlns:a16="http://schemas.microsoft.com/office/drawing/2014/main" id="{7A572888-7C9D-4F37-A376-0964B0105503}"/>
              </a:ext>
            </a:extLst>
          </p:cNvPr>
          <p:cNvSpPr txBox="1"/>
          <p:nvPr/>
        </p:nvSpPr>
        <p:spPr>
          <a:xfrm>
            <a:off x="4868197" y="2504762"/>
            <a:ext cx="1395992" cy="523220"/>
          </a:xfrm>
          <a:prstGeom prst="rect">
            <a:avLst/>
          </a:prstGeom>
          <a:noFill/>
        </p:spPr>
        <p:txBody>
          <a:bodyPr wrap="square" rtlCol="1">
            <a:spAutoFit/>
          </a:bodyPr>
          <a:lstStyle/>
          <a:p>
            <a:r>
              <a:rPr lang="ar-SA" sz="2800" dirty="0">
                <a:solidFill>
                  <a:srgbClr val="DB902C"/>
                </a:solidFill>
              </a:rPr>
              <a:t>الإيرادات</a:t>
            </a:r>
          </a:p>
        </p:txBody>
      </p:sp>
      <p:sp>
        <p:nvSpPr>
          <p:cNvPr id="18" name="مربع نص 17">
            <a:extLst>
              <a:ext uri="{FF2B5EF4-FFF2-40B4-BE49-F238E27FC236}">
                <a16:creationId xmlns:a16="http://schemas.microsoft.com/office/drawing/2014/main" id="{DFD4FC23-F3B9-4796-B094-A83E943DA104}"/>
              </a:ext>
            </a:extLst>
          </p:cNvPr>
          <p:cNvSpPr txBox="1"/>
          <p:nvPr/>
        </p:nvSpPr>
        <p:spPr>
          <a:xfrm>
            <a:off x="3016250" y="2504762"/>
            <a:ext cx="1682932" cy="461665"/>
          </a:xfrm>
          <a:prstGeom prst="rect">
            <a:avLst/>
          </a:prstGeom>
          <a:noFill/>
        </p:spPr>
        <p:txBody>
          <a:bodyPr wrap="square" rtlCol="1">
            <a:spAutoFit/>
          </a:bodyPr>
          <a:lstStyle/>
          <a:p>
            <a:r>
              <a:rPr lang="ar-SA" sz="2400" dirty="0">
                <a:solidFill>
                  <a:srgbClr val="DB902C"/>
                </a:solidFill>
              </a:rPr>
              <a:t>المصروفات</a:t>
            </a:r>
            <a:endParaRPr lang="ar-SA" sz="2800" dirty="0">
              <a:solidFill>
                <a:srgbClr val="DB902C"/>
              </a:solidFill>
            </a:endParaRPr>
          </a:p>
        </p:txBody>
      </p:sp>
      <p:sp>
        <p:nvSpPr>
          <p:cNvPr id="19" name="مربع نص 18">
            <a:extLst>
              <a:ext uri="{FF2B5EF4-FFF2-40B4-BE49-F238E27FC236}">
                <a16:creationId xmlns:a16="http://schemas.microsoft.com/office/drawing/2014/main" id="{611183DD-9414-4258-B3FC-F4794F4A4D79}"/>
              </a:ext>
            </a:extLst>
          </p:cNvPr>
          <p:cNvSpPr txBox="1"/>
          <p:nvPr/>
        </p:nvSpPr>
        <p:spPr>
          <a:xfrm>
            <a:off x="1187450" y="2529025"/>
            <a:ext cx="1997729" cy="400110"/>
          </a:xfrm>
          <a:prstGeom prst="rect">
            <a:avLst/>
          </a:prstGeom>
          <a:noFill/>
        </p:spPr>
        <p:txBody>
          <a:bodyPr wrap="square" rtlCol="1">
            <a:spAutoFit/>
          </a:bodyPr>
          <a:lstStyle/>
          <a:p>
            <a:r>
              <a:rPr lang="ar-SA" sz="2000" dirty="0">
                <a:solidFill>
                  <a:srgbClr val="DB902C"/>
                </a:solidFill>
              </a:rPr>
              <a:t>عدد المستفيدين</a:t>
            </a:r>
          </a:p>
        </p:txBody>
      </p:sp>
      <p:sp>
        <p:nvSpPr>
          <p:cNvPr id="20" name="مربع نص 19">
            <a:extLst>
              <a:ext uri="{FF2B5EF4-FFF2-40B4-BE49-F238E27FC236}">
                <a16:creationId xmlns:a16="http://schemas.microsoft.com/office/drawing/2014/main" id="{0E3ECF15-2E91-4005-9D3C-056DC2C3BAD7}"/>
              </a:ext>
            </a:extLst>
          </p:cNvPr>
          <p:cNvSpPr txBox="1"/>
          <p:nvPr/>
        </p:nvSpPr>
        <p:spPr>
          <a:xfrm>
            <a:off x="4884155" y="1335473"/>
            <a:ext cx="1395992" cy="369332"/>
          </a:xfrm>
          <a:prstGeom prst="rect">
            <a:avLst/>
          </a:prstGeom>
          <a:noFill/>
        </p:spPr>
        <p:txBody>
          <a:bodyPr wrap="square" rtlCol="1">
            <a:spAutoFit/>
          </a:bodyPr>
          <a:lstStyle/>
          <a:p>
            <a:r>
              <a:rPr lang="ar-SA" dirty="0"/>
              <a:t>5.860 ريال</a:t>
            </a:r>
          </a:p>
        </p:txBody>
      </p:sp>
      <p:sp>
        <p:nvSpPr>
          <p:cNvPr id="21" name="مربع نص 20">
            <a:extLst>
              <a:ext uri="{FF2B5EF4-FFF2-40B4-BE49-F238E27FC236}">
                <a16:creationId xmlns:a16="http://schemas.microsoft.com/office/drawing/2014/main" id="{F8C17B39-CB5A-4F72-BE3C-8CF0C4618397}"/>
              </a:ext>
            </a:extLst>
          </p:cNvPr>
          <p:cNvSpPr txBox="1"/>
          <p:nvPr/>
        </p:nvSpPr>
        <p:spPr>
          <a:xfrm>
            <a:off x="3080254" y="3667536"/>
            <a:ext cx="1395992" cy="369332"/>
          </a:xfrm>
          <a:prstGeom prst="rect">
            <a:avLst/>
          </a:prstGeom>
          <a:noFill/>
        </p:spPr>
        <p:txBody>
          <a:bodyPr wrap="square" rtlCol="1">
            <a:spAutoFit/>
          </a:bodyPr>
          <a:lstStyle/>
          <a:p>
            <a:r>
              <a:rPr lang="ar-SA" dirty="0"/>
              <a:t>5.860 ريال</a:t>
            </a:r>
          </a:p>
        </p:txBody>
      </p:sp>
      <p:sp>
        <p:nvSpPr>
          <p:cNvPr id="22" name="مربع نص 21">
            <a:extLst>
              <a:ext uri="{FF2B5EF4-FFF2-40B4-BE49-F238E27FC236}">
                <a16:creationId xmlns:a16="http://schemas.microsoft.com/office/drawing/2014/main" id="{7DEE4788-670E-4EF2-A7FE-250F70BEE63F}"/>
              </a:ext>
            </a:extLst>
          </p:cNvPr>
          <p:cNvSpPr txBox="1"/>
          <p:nvPr/>
        </p:nvSpPr>
        <p:spPr>
          <a:xfrm>
            <a:off x="1314203" y="1260913"/>
            <a:ext cx="1395992" cy="369332"/>
          </a:xfrm>
          <a:prstGeom prst="rect">
            <a:avLst/>
          </a:prstGeom>
          <a:noFill/>
        </p:spPr>
        <p:txBody>
          <a:bodyPr wrap="square" rtlCol="1">
            <a:spAutoFit/>
          </a:bodyPr>
          <a:lstStyle/>
          <a:p>
            <a:r>
              <a:rPr lang="ar-SA" dirty="0"/>
              <a:t>2500 نسمة</a:t>
            </a:r>
          </a:p>
        </p:txBody>
      </p:sp>
      <p:grpSp>
        <p:nvGrpSpPr>
          <p:cNvPr id="23" name="object 3">
            <a:extLst>
              <a:ext uri="{FF2B5EF4-FFF2-40B4-BE49-F238E27FC236}">
                <a16:creationId xmlns:a16="http://schemas.microsoft.com/office/drawing/2014/main" id="{64A85578-AC7B-498B-BD97-F4A4C18BD405}"/>
              </a:ext>
            </a:extLst>
          </p:cNvPr>
          <p:cNvGrpSpPr/>
          <p:nvPr/>
        </p:nvGrpSpPr>
        <p:grpSpPr>
          <a:xfrm>
            <a:off x="6877374" y="5"/>
            <a:ext cx="247015" cy="545465"/>
            <a:chOff x="6877374" y="5"/>
            <a:chExt cx="247015" cy="545465"/>
          </a:xfrm>
        </p:grpSpPr>
        <p:sp>
          <p:nvSpPr>
            <p:cNvPr id="24" name="object 4">
              <a:extLst>
                <a:ext uri="{FF2B5EF4-FFF2-40B4-BE49-F238E27FC236}">
                  <a16:creationId xmlns:a16="http://schemas.microsoft.com/office/drawing/2014/main" id="{424383A3-DFF6-4BD6-B2BE-164D3F8E6B3B}"/>
                </a:ext>
              </a:extLst>
            </p:cNvPr>
            <p:cNvSpPr/>
            <p:nvPr/>
          </p:nvSpPr>
          <p:spPr>
            <a:xfrm>
              <a:off x="6877374" y="5"/>
              <a:ext cx="247015" cy="545465"/>
            </a:xfrm>
            <a:custGeom>
              <a:avLst/>
              <a:gdLst/>
              <a:ahLst/>
              <a:cxnLst/>
              <a:rect l="l" t="t" r="r" b="b"/>
              <a:pathLst>
                <a:path w="247015" h="545465">
                  <a:moveTo>
                    <a:pt x="246976" y="0"/>
                  </a:moveTo>
                  <a:lnTo>
                    <a:pt x="0" y="0"/>
                  </a:lnTo>
                  <a:lnTo>
                    <a:pt x="0" y="424395"/>
                  </a:lnTo>
                  <a:lnTo>
                    <a:pt x="9688" y="471349"/>
                  </a:lnTo>
                  <a:lnTo>
                    <a:pt x="36131" y="509701"/>
                  </a:lnTo>
                  <a:lnTo>
                    <a:pt x="75382" y="535519"/>
                  </a:lnTo>
                  <a:lnTo>
                    <a:pt x="123444" y="544982"/>
                  </a:lnTo>
                  <a:lnTo>
                    <a:pt x="171544" y="535511"/>
                  </a:lnTo>
                  <a:lnTo>
                    <a:pt x="210808" y="509677"/>
                  </a:lnTo>
                  <a:lnTo>
                    <a:pt x="237274" y="471349"/>
                  </a:lnTo>
                  <a:lnTo>
                    <a:pt x="246976" y="424395"/>
                  </a:lnTo>
                  <a:lnTo>
                    <a:pt x="246976" y="0"/>
                  </a:lnTo>
                  <a:close/>
                </a:path>
              </a:pathLst>
            </a:custGeom>
            <a:solidFill>
              <a:srgbClr val="E89B31"/>
            </a:solidFill>
          </p:spPr>
          <p:txBody>
            <a:bodyPr wrap="square" lIns="0" tIns="0" rIns="0" bIns="0" rtlCol="0"/>
            <a:lstStyle/>
            <a:p>
              <a:endParaRPr/>
            </a:p>
          </p:txBody>
        </p:sp>
        <p:pic>
          <p:nvPicPr>
            <p:cNvPr id="25" name="object 5">
              <a:extLst>
                <a:ext uri="{FF2B5EF4-FFF2-40B4-BE49-F238E27FC236}">
                  <a16:creationId xmlns:a16="http://schemas.microsoft.com/office/drawing/2014/main" id="{DC5C00BC-5F6B-4670-B882-9D47AB63B337}"/>
                </a:ext>
              </a:extLst>
            </p:cNvPr>
            <p:cNvPicPr/>
            <p:nvPr/>
          </p:nvPicPr>
          <p:blipFill>
            <a:blip r:embed="rId7" cstate="print"/>
            <a:stretch>
              <a:fillRect/>
            </a:stretch>
          </p:blipFill>
          <p:spPr>
            <a:xfrm>
              <a:off x="6899143" y="326724"/>
              <a:ext cx="201548" cy="196748"/>
            </a:xfrm>
            <a:prstGeom prst="rect">
              <a:avLst/>
            </a:prstGeom>
          </p:spPr>
        </p:pic>
      </p:grpSp>
      <p:sp>
        <p:nvSpPr>
          <p:cNvPr id="26" name="object 6">
            <a:extLst>
              <a:ext uri="{FF2B5EF4-FFF2-40B4-BE49-F238E27FC236}">
                <a16:creationId xmlns:a16="http://schemas.microsoft.com/office/drawing/2014/main" id="{220DE1F8-9402-42C8-A875-72274BB23F3E}"/>
              </a:ext>
            </a:extLst>
          </p:cNvPr>
          <p:cNvSpPr txBox="1"/>
          <p:nvPr/>
        </p:nvSpPr>
        <p:spPr>
          <a:xfrm>
            <a:off x="6930467" y="335949"/>
            <a:ext cx="139065" cy="143629"/>
          </a:xfrm>
          <a:prstGeom prst="rect">
            <a:avLst/>
          </a:prstGeom>
        </p:spPr>
        <p:txBody>
          <a:bodyPr vert="horz" wrap="square" lIns="0" tIns="12700" rIns="0" bIns="0" rtlCol="0">
            <a:spAutoFit/>
          </a:bodyPr>
          <a:lstStyle/>
          <a:p>
            <a:pPr marL="12700">
              <a:lnSpc>
                <a:spcPct val="100000"/>
              </a:lnSpc>
              <a:spcBef>
                <a:spcPts val="100"/>
              </a:spcBef>
            </a:pPr>
            <a:r>
              <a:rPr lang="en-US" sz="850" b="1" spc="-25" dirty="0">
                <a:solidFill>
                  <a:srgbClr val="505457"/>
                </a:solidFill>
                <a:latin typeface="Roboto"/>
                <a:cs typeface="Roboto"/>
              </a:rPr>
              <a:t>33</a:t>
            </a:r>
            <a:endParaRPr sz="850" dirty="0">
              <a:latin typeface="Roboto"/>
              <a:cs typeface="Roboto"/>
            </a:endParaRPr>
          </a:p>
        </p:txBody>
      </p:sp>
    </p:spTree>
    <p:extLst>
      <p:ext uri="{BB962C8B-B14F-4D97-AF65-F5344CB8AC3E}">
        <p14:creationId xmlns:p14="http://schemas.microsoft.com/office/powerpoint/2010/main" val="2258279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968" cy="5328006"/>
          </a:xfrm>
          <a:prstGeom prst="rect">
            <a:avLst/>
          </a:prstGeom>
        </p:spPr>
      </p:pic>
      <p:grpSp>
        <p:nvGrpSpPr>
          <p:cNvPr id="3" name="object 3"/>
          <p:cNvGrpSpPr/>
          <p:nvPr/>
        </p:nvGrpSpPr>
        <p:grpSpPr>
          <a:xfrm>
            <a:off x="6877374" y="5"/>
            <a:ext cx="247015" cy="545465"/>
            <a:chOff x="6877374" y="5"/>
            <a:chExt cx="247015" cy="545465"/>
          </a:xfrm>
        </p:grpSpPr>
        <p:sp>
          <p:nvSpPr>
            <p:cNvPr id="4" name="object 4"/>
            <p:cNvSpPr/>
            <p:nvPr/>
          </p:nvSpPr>
          <p:spPr>
            <a:xfrm>
              <a:off x="6877374" y="5"/>
              <a:ext cx="247015" cy="545465"/>
            </a:xfrm>
            <a:custGeom>
              <a:avLst/>
              <a:gdLst/>
              <a:ahLst/>
              <a:cxnLst/>
              <a:rect l="l" t="t" r="r" b="b"/>
              <a:pathLst>
                <a:path w="247015" h="545465">
                  <a:moveTo>
                    <a:pt x="246976" y="0"/>
                  </a:moveTo>
                  <a:lnTo>
                    <a:pt x="0" y="0"/>
                  </a:lnTo>
                  <a:lnTo>
                    <a:pt x="0" y="424395"/>
                  </a:lnTo>
                  <a:lnTo>
                    <a:pt x="9688" y="471349"/>
                  </a:lnTo>
                  <a:lnTo>
                    <a:pt x="36131" y="509701"/>
                  </a:lnTo>
                  <a:lnTo>
                    <a:pt x="75382" y="535519"/>
                  </a:lnTo>
                  <a:lnTo>
                    <a:pt x="123444" y="544982"/>
                  </a:lnTo>
                  <a:lnTo>
                    <a:pt x="171544" y="535511"/>
                  </a:lnTo>
                  <a:lnTo>
                    <a:pt x="210808" y="509677"/>
                  </a:lnTo>
                  <a:lnTo>
                    <a:pt x="237274" y="471349"/>
                  </a:lnTo>
                  <a:lnTo>
                    <a:pt x="246976" y="424395"/>
                  </a:lnTo>
                  <a:lnTo>
                    <a:pt x="246976" y="0"/>
                  </a:lnTo>
                  <a:close/>
                </a:path>
              </a:pathLst>
            </a:custGeom>
            <a:solidFill>
              <a:srgbClr val="E89B31"/>
            </a:solidFill>
          </p:spPr>
          <p:txBody>
            <a:bodyPr wrap="square" lIns="0" tIns="0" rIns="0" bIns="0" rtlCol="0"/>
            <a:lstStyle/>
            <a:p>
              <a:endParaRPr dirty="0"/>
            </a:p>
          </p:txBody>
        </p:sp>
        <p:pic>
          <p:nvPicPr>
            <p:cNvPr id="5" name="object 5"/>
            <p:cNvPicPr/>
            <p:nvPr/>
          </p:nvPicPr>
          <p:blipFill>
            <a:blip r:embed="rId3" cstate="print"/>
            <a:stretch>
              <a:fillRect/>
            </a:stretch>
          </p:blipFill>
          <p:spPr>
            <a:xfrm>
              <a:off x="6899143" y="326724"/>
              <a:ext cx="201548" cy="196748"/>
            </a:xfrm>
            <a:prstGeom prst="rect">
              <a:avLst/>
            </a:prstGeom>
          </p:spPr>
        </p:pic>
      </p:grpSp>
      <p:sp>
        <p:nvSpPr>
          <p:cNvPr id="6" name="object 6"/>
          <p:cNvSpPr txBox="1"/>
          <p:nvPr/>
        </p:nvSpPr>
        <p:spPr>
          <a:xfrm>
            <a:off x="6930467" y="335949"/>
            <a:ext cx="139065" cy="143629"/>
          </a:xfrm>
          <a:prstGeom prst="rect">
            <a:avLst/>
          </a:prstGeom>
        </p:spPr>
        <p:txBody>
          <a:bodyPr vert="horz" wrap="square" lIns="0" tIns="12700" rIns="0" bIns="0" rtlCol="0">
            <a:spAutoFit/>
          </a:bodyPr>
          <a:lstStyle/>
          <a:p>
            <a:pPr marL="12700">
              <a:lnSpc>
                <a:spcPct val="100000"/>
              </a:lnSpc>
              <a:spcBef>
                <a:spcPts val="100"/>
              </a:spcBef>
            </a:pPr>
            <a:r>
              <a:rPr lang="en-US" sz="850" b="1" spc="-25" dirty="0">
                <a:solidFill>
                  <a:srgbClr val="505457"/>
                </a:solidFill>
                <a:latin typeface="Roboto"/>
                <a:cs typeface="Roboto"/>
              </a:rPr>
              <a:t>34</a:t>
            </a:r>
            <a:endParaRPr sz="850" dirty="0">
              <a:latin typeface="Roboto"/>
              <a:cs typeface="Roboto"/>
            </a:endParaRPr>
          </a:p>
        </p:txBody>
      </p:sp>
      <p:grpSp>
        <p:nvGrpSpPr>
          <p:cNvPr id="7" name="object 7"/>
          <p:cNvGrpSpPr/>
          <p:nvPr/>
        </p:nvGrpSpPr>
        <p:grpSpPr>
          <a:xfrm>
            <a:off x="0" y="335949"/>
            <a:ext cx="7312659" cy="4938395"/>
            <a:chOff x="0" y="389623"/>
            <a:chExt cx="7312659" cy="4938395"/>
          </a:xfrm>
        </p:grpSpPr>
        <p:pic>
          <p:nvPicPr>
            <p:cNvPr id="8" name="object 8"/>
            <p:cNvPicPr/>
            <p:nvPr/>
          </p:nvPicPr>
          <p:blipFill>
            <a:blip r:embed="rId4" cstate="print"/>
            <a:stretch>
              <a:fillRect/>
            </a:stretch>
          </p:blipFill>
          <p:spPr>
            <a:xfrm>
              <a:off x="2100478" y="1052461"/>
              <a:ext cx="4730750" cy="4275543"/>
            </a:xfrm>
            <a:prstGeom prst="rect">
              <a:avLst/>
            </a:prstGeom>
          </p:spPr>
        </p:pic>
        <p:pic>
          <p:nvPicPr>
            <p:cNvPr id="9" name="object 9"/>
            <p:cNvPicPr/>
            <p:nvPr/>
          </p:nvPicPr>
          <p:blipFill>
            <a:blip r:embed="rId5" cstate="print"/>
            <a:stretch>
              <a:fillRect/>
            </a:stretch>
          </p:blipFill>
          <p:spPr>
            <a:xfrm>
              <a:off x="0" y="389623"/>
              <a:ext cx="7312063" cy="4938382"/>
            </a:xfrm>
            <a:prstGeom prst="rect">
              <a:avLst/>
            </a:prstGeom>
          </p:spPr>
        </p:pic>
      </p:grpSp>
      <p:sp>
        <p:nvSpPr>
          <p:cNvPr id="10" name="object 10"/>
          <p:cNvSpPr txBox="1">
            <a:spLocks noGrp="1"/>
          </p:cNvSpPr>
          <p:nvPr>
            <p:ph type="title"/>
          </p:nvPr>
        </p:nvSpPr>
        <p:spPr>
          <a:xfrm>
            <a:off x="601836" y="1335550"/>
            <a:ext cx="1825625" cy="1349375"/>
          </a:xfrm>
          <a:prstGeom prst="rect">
            <a:avLst/>
          </a:prstGeom>
        </p:spPr>
        <p:txBody>
          <a:bodyPr vert="horz" wrap="square" lIns="0" tIns="11430" rIns="0" bIns="0" rtlCol="0">
            <a:spAutoFit/>
          </a:bodyPr>
          <a:lstStyle/>
          <a:p>
            <a:pPr marL="12700" marR="5080" indent="10160">
              <a:lnSpc>
                <a:spcPct val="117400"/>
              </a:lnSpc>
              <a:spcBef>
                <a:spcPts val="90"/>
              </a:spcBef>
            </a:pPr>
            <a:r>
              <a:rPr sz="3700" spc="100" dirty="0">
                <a:solidFill>
                  <a:srgbClr val="FFFFFF"/>
                </a:solidFill>
              </a:rPr>
              <a:t>ﺺـﺨﻠﳌا </a:t>
            </a:r>
            <a:r>
              <a:rPr sz="3700" spc="-480" dirty="0">
                <a:solidFill>
                  <a:srgbClr val="FFFFFF"/>
                </a:solidFill>
              </a:rPr>
              <a:t>يﺬﯿﻔﻨﺘﻟا</a:t>
            </a:r>
            <a:endParaRPr sz="3700" dirty="0"/>
          </a:p>
        </p:txBody>
      </p:sp>
      <p:sp>
        <p:nvSpPr>
          <p:cNvPr id="11" name="object 11"/>
          <p:cNvSpPr/>
          <p:nvPr/>
        </p:nvSpPr>
        <p:spPr>
          <a:xfrm>
            <a:off x="5650701" y="4640022"/>
            <a:ext cx="469900" cy="469900"/>
          </a:xfrm>
          <a:custGeom>
            <a:avLst/>
            <a:gdLst/>
            <a:ahLst/>
            <a:cxnLst/>
            <a:rect l="l" t="t" r="r" b="b"/>
            <a:pathLst>
              <a:path w="469900" h="469900">
                <a:moveTo>
                  <a:pt x="234784" y="0"/>
                </a:moveTo>
                <a:lnTo>
                  <a:pt x="187467" y="4770"/>
                </a:lnTo>
                <a:lnTo>
                  <a:pt x="143396" y="18450"/>
                </a:lnTo>
                <a:lnTo>
                  <a:pt x="103514" y="40097"/>
                </a:lnTo>
                <a:lnTo>
                  <a:pt x="68767" y="68767"/>
                </a:lnTo>
                <a:lnTo>
                  <a:pt x="40097" y="103514"/>
                </a:lnTo>
                <a:lnTo>
                  <a:pt x="18450" y="143396"/>
                </a:lnTo>
                <a:lnTo>
                  <a:pt x="4770" y="187467"/>
                </a:lnTo>
                <a:lnTo>
                  <a:pt x="0" y="234784"/>
                </a:lnTo>
                <a:lnTo>
                  <a:pt x="4770" y="282101"/>
                </a:lnTo>
                <a:lnTo>
                  <a:pt x="18450" y="326173"/>
                </a:lnTo>
                <a:lnTo>
                  <a:pt x="40097" y="366054"/>
                </a:lnTo>
                <a:lnTo>
                  <a:pt x="68767" y="400802"/>
                </a:lnTo>
                <a:lnTo>
                  <a:pt x="103514" y="429471"/>
                </a:lnTo>
                <a:lnTo>
                  <a:pt x="143396" y="451119"/>
                </a:lnTo>
                <a:lnTo>
                  <a:pt x="187467" y="464799"/>
                </a:lnTo>
                <a:lnTo>
                  <a:pt x="234784" y="469569"/>
                </a:lnTo>
                <a:lnTo>
                  <a:pt x="282101" y="464799"/>
                </a:lnTo>
                <a:lnTo>
                  <a:pt x="326173" y="451119"/>
                </a:lnTo>
                <a:lnTo>
                  <a:pt x="366054" y="429471"/>
                </a:lnTo>
                <a:lnTo>
                  <a:pt x="400802" y="400802"/>
                </a:lnTo>
                <a:lnTo>
                  <a:pt x="429471" y="366054"/>
                </a:lnTo>
                <a:lnTo>
                  <a:pt x="451119" y="326173"/>
                </a:lnTo>
                <a:lnTo>
                  <a:pt x="464799" y="282101"/>
                </a:lnTo>
                <a:lnTo>
                  <a:pt x="469569" y="234784"/>
                </a:lnTo>
                <a:lnTo>
                  <a:pt x="464799" y="187467"/>
                </a:lnTo>
                <a:lnTo>
                  <a:pt x="451119" y="143396"/>
                </a:lnTo>
                <a:lnTo>
                  <a:pt x="429471" y="103514"/>
                </a:lnTo>
                <a:lnTo>
                  <a:pt x="400802" y="68767"/>
                </a:lnTo>
                <a:lnTo>
                  <a:pt x="366054" y="40097"/>
                </a:lnTo>
                <a:lnTo>
                  <a:pt x="326173" y="18450"/>
                </a:lnTo>
                <a:lnTo>
                  <a:pt x="282101" y="4770"/>
                </a:lnTo>
                <a:lnTo>
                  <a:pt x="234784" y="0"/>
                </a:lnTo>
                <a:close/>
              </a:path>
            </a:pathLst>
          </a:custGeom>
          <a:solidFill>
            <a:srgbClr val="FFFFFF">
              <a:alpha val="59999"/>
            </a:srgbClr>
          </a:solidFill>
        </p:spPr>
        <p:txBody>
          <a:bodyPr wrap="square" lIns="0" tIns="0" rIns="0" bIns="0" rtlCol="0"/>
          <a:lstStyle/>
          <a:p>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877374" y="5"/>
            <a:ext cx="247015" cy="545465"/>
            <a:chOff x="6877374" y="5"/>
            <a:chExt cx="247015" cy="545465"/>
          </a:xfrm>
        </p:grpSpPr>
        <p:sp>
          <p:nvSpPr>
            <p:cNvPr id="3" name="object 3"/>
            <p:cNvSpPr/>
            <p:nvPr/>
          </p:nvSpPr>
          <p:spPr>
            <a:xfrm>
              <a:off x="6877374" y="5"/>
              <a:ext cx="247015" cy="545465"/>
            </a:xfrm>
            <a:custGeom>
              <a:avLst/>
              <a:gdLst/>
              <a:ahLst/>
              <a:cxnLst/>
              <a:rect l="l" t="t" r="r" b="b"/>
              <a:pathLst>
                <a:path w="247015" h="545465">
                  <a:moveTo>
                    <a:pt x="246976" y="0"/>
                  </a:moveTo>
                  <a:lnTo>
                    <a:pt x="0" y="0"/>
                  </a:lnTo>
                  <a:lnTo>
                    <a:pt x="0" y="424395"/>
                  </a:lnTo>
                  <a:lnTo>
                    <a:pt x="9688" y="471349"/>
                  </a:lnTo>
                  <a:lnTo>
                    <a:pt x="36131" y="509701"/>
                  </a:lnTo>
                  <a:lnTo>
                    <a:pt x="75382" y="535519"/>
                  </a:lnTo>
                  <a:lnTo>
                    <a:pt x="123444" y="544982"/>
                  </a:lnTo>
                  <a:lnTo>
                    <a:pt x="171544" y="535511"/>
                  </a:lnTo>
                  <a:lnTo>
                    <a:pt x="210808" y="509677"/>
                  </a:lnTo>
                  <a:lnTo>
                    <a:pt x="237274" y="471349"/>
                  </a:lnTo>
                  <a:lnTo>
                    <a:pt x="246976" y="424395"/>
                  </a:lnTo>
                  <a:lnTo>
                    <a:pt x="246976" y="0"/>
                  </a:lnTo>
                  <a:close/>
                </a:path>
              </a:pathLst>
            </a:custGeom>
            <a:solidFill>
              <a:srgbClr val="E89B31"/>
            </a:solidFill>
          </p:spPr>
          <p:txBody>
            <a:bodyPr wrap="square" lIns="0" tIns="0" rIns="0" bIns="0" rtlCol="0"/>
            <a:lstStyle/>
            <a:p>
              <a:endParaRPr/>
            </a:p>
          </p:txBody>
        </p:sp>
        <p:pic>
          <p:nvPicPr>
            <p:cNvPr id="4" name="object 4"/>
            <p:cNvPicPr/>
            <p:nvPr/>
          </p:nvPicPr>
          <p:blipFill>
            <a:blip r:embed="rId2" cstate="print"/>
            <a:stretch>
              <a:fillRect/>
            </a:stretch>
          </p:blipFill>
          <p:spPr>
            <a:xfrm>
              <a:off x="6899143" y="326724"/>
              <a:ext cx="201548" cy="196748"/>
            </a:xfrm>
            <a:prstGeom prst="rect">
              <a:avLst/>
            </a:prstGeom>
          </p:spPr>
        </p:pic>
      </p:grpSp>
      <p:sp>
        <p:nvSpPr>
          <p:cNvPr id="5" name="object 5"/>
          <p:cNvSpPr txBox="1"/>
          <p:nvPr/>
        </p:nvSpPr>
        <p:spPr>
          <a:xfrm>
            <a:off x="6930467" y="335949"/>
            <a:ext cx="139065" cy="143629"/>
          </a:xfrm>
          <a:prstGeom prst="rect">
            <a:avLst/>
          </a:prstGeom>
        </p:spPr>
        <p:txBody>
          <a:bodyPr vert="horz" wrap="square" lIns="0" tIns="12700" rIns="0" bIns="0" rtlCol="0">
            <a:spAutoFit/>
          </a:bodyPr>
          <a:lstStyle/>
          <a:p>
            <a:pPr marL="12700">
              <a:lnSpc>
                <a:spcPct val="100000"/>
              </a:lnSpc>
              <a:spcBef>
                <a:spcPts val="100"/>
              </a:spcBef>
            </a:pPr>
            <a:r>
              <a:rPr lang="en-US" sz="850" b="1" spc="-25" dirty="0">
                <a:solidFill>
                  <a:srgbClr val="505457"/>
                </a:solidFill>
                <a:latin typeface="Roboto"/>
                <a:cs typeface="Roboto"/>
              </a:rPr>
              <a:t>35</a:t>
            </a:r>
            <a:endParaRPr sz="850" dirty="0">
              <a:latin typeface="Roboto"/>
              <a:cs typeface="Roboto"/>
            </a:endParaRPr>
          </a:p>
        </p:txBody>
      </p:sp>
      <p:grpSp>
        <p:nvGrpSpPr>
          <p:cNvPr id="6" name="object 6"/>
          <p:cNvGrpSpPr/>
          <p:nvPr/>
        </p:nvGrpSpPr>
        <p:grpSpPr>
          <a:xfrm>
            <a:off x="273050" y="163944"/>
            <a:ext cx="7664378" cy="5194573"/>
            <a:chOff x="-104386" y="731826"/>
            <a:chExt cx="7664378" cy="5194573"/>
          </a:xfrm>
        </p:grpSpPr>
        <p:pic>
          <p:nvPicPr>
            <p:cNvPr id="7" name="object 7"/>
            <p:cNvPicPr/>
            <p:nvPr/>
          </p:nvPicPr>
          <p:blipFill>
            <a:blip r:embed="rId3" cstate="print"/>
            <a:stretch>
              <a:fillRect/>
            </a:stretch>
          </p:blipFill>
          <p:spPr>
            <a:xfrm>
              <a:off x="-104386" y="731826"/>
              <a:ext cx="7087793" cy="5194573"/>
            </a:xfrm>
            <a:prstGeom prst="rect">
              <a:avLst/>
            </a:prstGeom>
          </p:spPr>
        </p:pic>
        <p:pic>
          <p:nvPicPr>
            <p:cNvPr id="8" name="object 8"/>
            <p:cNvPicPr/>
            <p:nvPr/>
          </p:nvPicPr>
          <p:blipFill>
            <a:blip r:embed="rId4" cstate="print"/>
            <a:stretch>
              <a:fillRect/>
            </a:stretch>
          </p:blipFill>
          <p:spPr>
            <a:xfrm>
              <a:off x="4404654" y="1861947"/>
              <a:ext cx="3155338" cy="3099286"/>
            </a:xfrm>
            <a:prstGeom prst="rect">
              <a:avLst/>
            </a:prstGeom>
          </p:spPr>
        </p:pic>
      </p:grpSp>
      <p:sp>
        <p:nvSpPr>
          <p:cNvPr id="9" name="object 9"/>
          <p:cNvSpPr txBox="1">
            <a:spLocks noGrp="1"/>
          </p:cNvSpPr>
          <p:nvPr>
            <p:ph type="title"/>
          </p:nvPr>
        </p:nvSpPr>
        <p:spPr>
          <a:xfrm>
            <a:off x="654051" y="518640"/>
            <a:ext cx="4572934" cy="443070"/>
          </a:xfrm>
          <a:prstGeom prst="rect">
            <a:avLst/>
          </a:prstGeom>
        </p:spPr>
        <p:txBody>
          <a:bodyPr vert="horz" wrap="square" lIns="0" tIns="12065" rIns="0" bIns="0" rtlCol="0">
            <a:spAutoFit/>
          </a:bodyPr>
          <a:lstStyle/>
          <a:p>
            <a:pPr marL="12700">
              <a:lnSpc>
                <a:spcPct val="100000"/>
              </a:lnSpc>
              <a:spcBef>
                <a:spcPts val="95"/>
              </a:spcBef>
            </a:pPr>
            <a:r>
              <a:rPr lang="ar-SA" sz="2800" dirty="0">
                <a:solidFill>
                  <a:srgbClr val="FFFFFF"/>
                </a:solidFill>
              </a:rPr>
              <a:t>مسار التطوع المجتمعي</a:t>
            </a:r>
            <a:endParaRPr sz="2800" dirty="0"/>
          </a:p>
        </p:txBody>
      </p:sp>
      <p:sp>
        <p:nvSpPr>
          <p:cNvPr id="10" name="object 10"/>
          <p:cNvSpPr/>
          <p:nvPr/>
        </p:nvSpPr>
        <p:spPr>
          <a:xfrm>
            <a:off x="1231366" y="1623263"/>
            <a:ext cx="2631440" cy="1879600"/>
          </a:xfrm>
          <a:custGeom>
            <a:avLst/>
            <a:gdLst/>
            <a:ahLst/>
            <a:cxnLst/>
            <a:rect l="l" t="t" r="r" b="b"/>
            <a:pathLst>
              <a:path w="2631440" h="1879600">
                <a:moveTo>
                  <a:pt x="2630982" y="1707718"/>
                </a:moveTo>
                <a:lnTo>
                  <a:pt x="2624848" y="1662137"/>
                </a:lnTo>
                <a:lnTo>
                  <a:pt x="2607576" y="1621193"/>
                </a:lnTo>
                <a:lnTo>
                  <a:pt x="2580767" y="1586496"/>
                </a:lnTo>
                <a:lnTo>
                  <a:pt x="2546070" y="1559687"/>
                </a:lnTo>
                <a:lnTo>
                  <a:pt x="2505125" y="1542415"/>
                </a:lnTo>
                <a:lnTo>
                  <a:pt x="2459558" y="1536293"/>
                </a:lnTo>
                <a:lnTo>
                  <a:pt x="171424" y="1536293"/>
                </a:lnTo>
                <a:lnTo>
                  <a:pt x="125857" y="1542415"/>
                </a:lnTo>
                <a:lnTo>
                  <a:pt x="84899" y="1559687"/>
                </a:lnTo>
                <a:lnTo>
                  <a:pt x="50203" y="1586496"/>
                </a:lnTo>
                <a:lnTo>
                  <a:pt x="23406" y="1621193"/>
                </a:lnTo>
                <a:lnTo>
                  <a:pt x="6121" y="1662137"/>
                </a:lnTo>
                <a:lnTo>
                  <a:pt x="0" y="1707718"/>
                </a:lnTo>
                <a:lnTo>
                  <a:pt x="6121" y="1753285"/>
                </a:lnTo>
                <a:lnTo>
                  <a:pt x="23406" y="1794230"/>
                </a:lnTo>
                <a:lnTo>
                  <a:pt x="50203" y="1828927"/>
                </a:lnTo>
                <a:lnTo>
                  <a:pt x="84899" y="1855736"/>
                </a:lnTo>
                <a:lnTo>
                  <a:pt x="125857" y="1873008"/>
                </a:lnTo>
                <a:lnTo>
                  <a:pt x="171424" y="1879142"/>
                </a:lnTo>
                <a:lnTo>
                  <a:pt x="2459558" y="1879142"/>
                </a:lnTo>
                <a:lnTo>
                  <a:pt x="2505125" y="1873008"/>
                </a:lnTo>
                <a:lnTo>
                  <a:pt x="2546070" y="1855736"/>
                </a:lnTo>
                <a:lnTo>
                  <a:pt x="2580767" y="1828927"/>
                </a:lnTo>
                <a:lnTo>
                  <a:pt x="2607576" y="1794230"/>
                </a:lnTo>
                <a:lnTo>
                  <a:pt x="2624848" y="1753285"/>
                </a:lnTo>
                <a:lnTo>
                  <a:pt x="2630982" y="1707718"/>
                </a:lnTo>
                <a:close/>
              </a:path>
              <a:path w="2631440" h="1879600">
                <a:moveTo>
                  <a:pt x="2630982" y="945553"/>
                </a:moveTo>
                <a:lnTo>
                  <a:pt x="2624848" y="899985"/>
                </a:lnTo>
                <a:lnTo>
                  <a:pt x="2607576" y="859040"/>
                </a:lnTo>
                <a:lnTo>
                  <a:pt x="2580767" y="824344"/>
                </a:lnTo>
                <a:lnTo>
                  <a:pt x="2546070" y="797534"/>
                </a:lnTo>
                <a:lnTo>
                  <a:pt x="2505125" y="780262"/>
                </a:lnTo>
                <a:lnTo>
                  <a:pt x="2459558" y="774128"/>
                </a:lnTo>
                <a:lnTo>
                  <a:pt x="171424" y="774128"/>
                </a:lnTo>
                <a:lnTo>
                  <a:pt x="125857" y="780262"/>
                </a:lnTo>
                <a:lnTo>
                  <a:pt x="84899" y="797534"/>
                </a:lnTo>
                <a:lnTo>
                  <a:pt x="50203" y="824344"/>
                </a:lnTo>
                <a:lnTo>
                  <a:pt x="23406" y="859040"/>
                </a:lnTo>
                <a:lnTo>
                  <a:pt x="6121" y="899985"/>
                </a:lnTo>
                <a:lnTo>
                  <a:pt x="0" y="945553"/>
                </a:lnTo>
                <a:lnTo>
                  <a:pt x="6121" y="991133"/>
                </a:lnTo>
                <a:lnTo>
                  <a:pt x="23406" y="1032078"/>
                </a:lnTo>
                <a:lnTo>
                  <a:pt x="50203" y="1066774"/>
                </a:lnTo>
                <a:lnTo>
                  <a:pt x="84899" y="1093584"/>
                </a:lnTo>
                <a:lnTo>
                  <a:pt x="125857" y="1110856"/>
                </a:lnTo>
                <a:lnTo>
                  <a:pt x="171424" y="1116977"/>
                </a:lnTo>
                <a:lnTo>
                  <a:pt x="2459558" y="1116977"/>
                </a:lnTo>
                <a:lnTo>
                  <a:pt x="2505125" y="1110856"/>
                </a:lnTo>
                <a:lnTo>
                  <a:pt x="2546070" y="1093584"/>
                </a:lnTo>
                <a:lnTo>
                  <a:pt x="2580767" y="1066774"/>
                </a:lnTo>
                <a:lnTo>
                  <a:pt x="2607576" y="1032078"/>
                </a:lnTo>
                <a:lnTo>
                  <a:pt x="2624848" y="991133"/>
                </a:lnTo>
                <a:lnTo>
                  <a:pt x="2630982" y="945553"/>
                </a:lnTo>
                <a:close/>
              </a:path>
              <a:path w="2631440" h="1879600">
                <a:moveTo>
                  <a:pt x="2630982" y="171424"/>
                </a:moveTo>
                <a:lnTo>
                  <a:pt x="2624848" y="125844"/>
                </a:lnTo>
                <a:lnTo>
                  <a:pt x="2607576" y="84899"/>
                </a:lnTo>
                <a:lnTo>
                  <a:pt x="2580767" y="50203"/>
                </a:lnTo>
                <a:lnTo>
                  <a:pt x="2546070" y="23393"/>
                </a:lnTo>
                <a:lnTo>
                  <a:pt x="2505125" y="6121"/>
                </a:lnTo>
                <a:lnTo>
                  <a:pt x="2459558" y="0"/>
                </a:lnTo>
                <a:lnTo>
                  <a:pt x="171424" y="0"/>
                </a:lnTo>
                <a:lnTo>
                  <a:pt x="125857" y="6121"/>
                </a:lnTo>
                <a:lnTo>
                  <a:pt x="84899" y="23393"/>
                </a:lnTo>
                <a:lnTo>
                  <a:pt x="50203" y="50203"/>
                </a:lnTo>
                <a:lnTo>
                  <a:pt x="23406" y="84899"/>
                </a:lnTo>
                <a:lnTo>
                  <a:pt x="6121" y="125844"/>
                </a:lnTo>
                <a:lnTo>
                  <a:pt x="0" y="171424"/>
                </a:lnTo>
                <a:lnTo>
                  <a:pt x="6121" y="216992"/>
                </a:lnTo>
                <a:lnTo>
                  <a:pt x="23406" y="257937"/>
                </a:lnTo>
                <a:lnTo>
                  <a:pt x="50203" y="292633"/>
                </a:lnTo>
                <a:lnTo>
                  <a:pt x="84899" y="319443"/>
                </a:lnTo>
                <a:lnTo>
                  <a:pt x="125857" y="336715"/>
                </a:lnTo>
                <a:lnTo>
                  <a:pt x="171424" y="342849"/>
                </a:lnTo>
                <a:lnTo>
                  <a:pt x="2459558" y="342849"/>
                </a:lnTo>
                <a:lnTo>
                  <a:pt x="2505125" y="336715"/>
                </a:lnTo>
                <a:lnTo>
                  <a:pt x="2546070" y="319443"/>
                </a:lnTo>
                <a:lnTo>
                  <a:pt x="2580767" y="292633"/>
                </a:lnTo>
                <a:lnTo>
                  <a:pt x="2607576" y="257937"/>
                </a:lnTo>
                <a:lnTo>
                  <a:pt x="2624848" y="216992"/>
                </a:lnTo>
                <a:lnTo>
                  <a:pt x="2630982" y="171424"/>
                </a:lnTo>
                <a:close/>
              </a:path>
            </a:pathLst>
          </a:custGeom>
          <a:solidFill>
            <a:srgbClr val="FFFFFF"/>
          </a:solidFill>
        </p:spPr>
        <p:txBody>
          <a:bodyPr wrap="square" lIns="0" tIns="0" rIns="0" bIns="0" rtlCol="0"/>
          <a:lstStyle/>
          <a:p>
            <a:endParaRPr/>
          </a:p>
        </p:txBody>
      </p:sp>
      <p:sp>
        <p:nvSpPr>
          <p:cNvPr id="11" name="object 11"/>
          <p:cNvSpPr txBox="1"/>
          <p:nvPr/>
        </p:nvSpPr>
        <p:spPr>
          <a:xfrm>
            <a:off x="1222039" y="1038630"/>
            <a:ext cx="3155338" cy="2414122"/>
          </a:xfrm>
          <a:prstGeom prst="rect">
            <a:avLst/>
          </a:prstGeom>
        </p:spPr>
        <p:txBody>
          <a:bodyPr vert="horz" wrap="square" lIns="0" tIns="13335" rIns="0" bIns="0" rtlCol="0">
            <a:spAutoFit/>
          </a:bodyPr>
          <a:lstStyle/>
          <a:p>
            <a:pPr algn="ctr">
              <a:lnSpc>
                <a:spcPct val="100000"/>
              </a:lnSpc>
              <a:spcBef>
                <a:spcPts val="105"/>
              </a:spcBef>
            </a:pPr>
            <a:r>
              <a:rPr sz="2150" b="1" spc="-215" dirty="0">
                <a:solidFill>
                  <a:srgbClr val="FBB040"/>
                </a:solidFill>
                <a:latin typeface="Courier New"/>
                <a:cs typeface="Courier New"/>
              </a:rPr>
              <a:t>م٢٠٢</a:t>
            </a:r>
            <a:r>
              <a:rPr lang="ar-SA" sz="2150" b="1" spc="-215" dirty="0">
                <a:solidFill>
                  <a:srgbClr val="FBB040"/>
                </a:solidFill>
                <a:latin typeface="Courier New"/>
                <a:cs typeface="Courier New"/>
              </a:rPr>
              <a:t>4</a:t>
            </a:r>
            <a:r>
              <a:rPr sz="2150" b="1" spc="-710" dirty="0">
                <a:solidFill>
                  <a:srgbClr val="FBB040"/>
                </a:solidFill>
                <a:latin typeface="Courier New"/>
                <a:cs typeface="Courier New"/>
              </a:rPr>
              <a:t> </a:t>
            </a:r>
            <a:r>
              <a:rPr sz="2150" b="1" spc="-545" dirty="0">
                <a:solidFill>
                  <a:srgbClr val="FBB040"/>
                </a:solidFill>
                <a:latin typeface="Courier New"/>
                <a:cs typeface="Courier New"/>
              </a:rPr>
              <a:t>:مﺎﻌﻟا</a:t>
            </a:r>
            <a:r>
              <a:rPr sz="2150" b="1" spc="-710" dirty="0">
                <a:solidFill>
                  <a:srgbClr val="FBB040"/>
                </a:solidFill>
                <a:latin typeface="Courier New"/>
                <a:cs typeface="Courier New"/>
              </a:rPr>
              <a:t> </a:t>
            </a:r>
            <a:r>
              <a:rPr sz="2150" b="1" spc="-365" dirty="0">
                <a:solidFill>
                  <a:srgbClr val="FBB040"/>
                </a:solidFill>
                <a:latin typeface="Courier New"/>
                <a:cs typeface="Courier New"/>
              </a:rPr>
              <a:t>ﺔﯾﺎﻬﻧ</a:t>
            </a:r>
            <a:r>
              <a:rPr sz="2150" b="1" spc="-710" dirty="0">
                <a:solidFill>
                  <a:srgbClr val="FBB040"/>
                </a:solidFill>
                <a:latin typeface="Courier New"/>
                <a:cs typeface="Courier New"/>
              </a:rPr>
              <a:t> </a:t>
            </a:r>
            <a:r>
              <a:rPr sz="2150" b="1" spc="65" dirty="0">
                <a:solidFill>
                  <a:srgbClr val="FBB040"/>
                </a:solidFill>
                <a:latin typeface="Courier New"/>
                <a:cs typeface="Courier New"/>
              </a:rPr>
              <a:t>ﯽﺘﺣ</a:t>
            </a:r>
            <a:endParaRPr sz="2150" dirty="0">
              <a:latin typeface="Courier New"/>
              <a:cs typeface="Courier New"/>
            </a:endParaRPr>
          </a:p>
          <a:p>
            <a:pPr marL="121285" algn="ctr">
              <a:lnSpc>
                <a:spcPct val="100000"/>
              </a:lnSpc>
              <a:spcBef>
                <a:spcPts val="1785"/>
              </a:spcBef>
            </a:pPr>
            <a:r>
              <a:rPr lang="ar-SA" sz="2000" b="1" spc="-150" dirty="0">
                <a:solidFill>
                  <a:srgbClr val="009789"/>
                </a:solidFill>
                <a:latin typeface="Courier New"/>
                <a:cs typeface="Courier New"/>
              </a:rPr>
              <a:t>20</a:t>
            </a:r>
            <a:r>
              <a:rPr sz="2000" b="1" spc="-655" dirty="0">
                <a:solidFill>
                  <a:srgbClr val="009789"/>
                </a:solidFill>
                <a:latin typeface="Courier New"/>
                <a:cs typeface="Courier New"/>
              </a:rPr>
              <a:t> </a:t>
            </a:r>
            <a:r>
              <a:rPr sz="2000" b="1" spc="-175" dirty="0">
                <a:solidFill>
                  <a:srgbClr val="009789"/>
                </a:solidFill>
                <a:latin typeface="Courier New"/>
                <a:cs typeface="Courier New"/>
              </a:rPr>
              <a:t>:</a:t>
            </a:r>
            <a:r>
              <a:rPr lang="ar-SA" sz="2000" b="1" spc="-175" dirty="0">
                <a:solidFill>
                  <a:srgbClr val="009789"/>
                </a:solidFill>
                <a:latin typeface="Courier New"/>
                <a:cs typeface="Courier New"/>
              </a:rPr>
              <a:t>عدد المتطوعين</a:t>
            </a:r>
            <a:endParaRPr sz="2000" dirty="0">
              <a:latin typeface="Courier New"/>
              <a:cs typeface="Courier New"/>
            </a:endParaRPr>
          </a:p>
          <a:p>
            <a:pPr marL="85725" marR="20955" algn="ctr">
              <a:lnSpc>
                <a:spcPct val="126000"/>
              </a:lnSpc>
            </a:pPr>
            <a:r>
              <a:rPr sz="2000" b="1" spc="-280" dirty="0">
                <a:solidFill>
                  <a:srgbClr val="FFFFFF"/>
                </a:solidFill>
                <a:latin typeface="Courier New"/>
                <a:cs typeface="Courier New"/>
              </a:rPr>
              <a:t>:</a:t>
            </a:r>
            <a:r>
              <a:rPr lang="ar-SA" sz="2000" b="1" spc="-280" dirty="0">
                <a:solidFill>
                  <a:srgbClr val="FFFFFF"/>
                </a:solidFill>
                <a:latin typeface="Courier New"/>
                <a:cs typeface="Courier New"/>
              </a:rPr>
              <a:t>عدد الساعات </a:t>
            </a:r>
            <a:r>
              <a:rPr lang="ar-SA" sz="2000" b="1" spc="-280" dirty="0" err="1">
                <a:solidFill>
                  <a:srgbClr val="FFFFFF"/>
                </a:solidFill>
                <a:latin typeface="Courier New"/>
                <a:cs typeface="Courier New"/>
              </a:rPr>
              <a:t>التطوعيه</a:t>
            </a:r>
            <a:r>
              <a:rPr sz="2000" b="1" spc="-45" dirty="0" err="1">
                <a:solidFill>
                  <a:schemeClr val="bg1"/>
                </a:solidFill>
                <a:latin typeface="Courier New"/>
                <a:cs typeface="Courier New"/>
              </a:rPr>
              <a:t>ﺔﻋﺎﺳ</a:t>
            </a:r>
            <a:r>
              <a:rPr sz="2000" b="1" spc="-660" dirty="0">
                <a:solidFill>
                  <a:srgbClr val="009789"/>
                </a:solidFill>
                <a:latin typeface="Courier New"/>
                <a:cs typeface="Courier New"/>
              </a:rPr>
              <a:t> </a:t>
            </a:r>
            <a:r>
              <a:rPr lang="ar-SA" sz="2000" b="1" spc="-20" dirty="0">
                <a:solidFill>
                  <a:srgbClr val="009789"/>
                </a:solidFill>
                <a:latin typeface="Courier New"/>
                <a:cs typeface="Courier New"/>
              </a:rPr>
              <a:t>100</a:t>
            </a:r>
          </a:p>
          <a:p>
            <a:pPr marL="108585" marR="43815" algn="ctr">
              <a:lnSpc>
                <a:spcPct val="126000"/>
              </a:lnSpc>
            </a:pPr>
            <a:r>
              <a:rPr lang="ar-SA" sz="2000" b="1" spc="-340" dirty="0">
                <a:solidFill>
                  <a:srgbClr val="FFFFFF"/>
                </a:solidFill>
                <a:latin typeface="Courier New"/>
                <a:cs typeface="Courier New"/>
              </a:rPr>
              <a:t>العائد الاقتصادي</a:t>
            </a:r>
          </a:p>
          <a:p>
            <a:pPr marL="108585" marR="43815" algn="ctr">
              <a:lnSpc>
                <a:spcPct val="126000"/>
              </a:lnSpc>
            </a:pPr>
            <a:r>
              <a:rPr lang="ar-SA" sz="2000" b="1" spc="-340" dirty="0">
                <a:solidFill>
                  <a:srgbClr val="11B9AC"/>
                </a:solidFill>
                <a:latin typeface="Courier New"/>
                <a:cs typeface="Courier New"/>
              </a:rPr>
              <a:t>50000 </a:t>
            </a:r>
            <a:endParaRPr lang="ar-SA" sz="2000" dirty="0">
              <a:solidFill>
                <a:srgbClr val="11B9AC"/>
              </a:solidFill>
              <a:latin typeface="Courier New"/>
              <a:cs typeface="Courier New"/>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389623"/>
            <a:ext cx="7312659" cy="4938395"/>
            <a:chOff x="0" y="389623"/>
            <a:chExt cx="7312659" cy="4938395"/>
          </a:xfrm>
        </p:grpSpPr>
        <p:pic>
          <p:nvPicPr>
            <p:cNvPr id="3" name="object 3"/>
            <p:cNvPicPr/>
            <p:nvPr/>
          </p:nvPicPr>
          <p:blipFill>
            <a:blip r:embed="rId2" cstate="print"/>
            <a:stretch>
              <a:fillRect/>
            </a:stretch>
          </p:blipFill>
          <p:spPr>
            <a:xfrm>
              <a:off x="2093467" y="1052461"/>
              <a:ext cx="4737760" cy="4275543"/>
            </a:xfrm>
            <a:prstGeom prst="rect">
              <a:avLst/>
            </a:prstGeom>
          </p:spPr>
        </p:pic>
        <p:pic>
          <p:nvPicPr>
            <p:cNvPr id="4" name="object 4"/>
            <p:cNvPicPr/>
            <p:nvPr/>
          </p:nvPicPr>
          <p:blipFill>
            <a:blip r:embed="rId3" cstate="print"/>
            <a:stretch>
              <a:fillRect/>
            </a:stretch>
          </p:blipFill>
          <p:spPr>
            <a:xfrm>
              <a:off x="0" y="389623"/>
              <a:ext cx="7312063" cy="4938382"/>
            </a:xfrm>
            <a:prstGeom prst="rect">
              <a:avLst/>
            </a:prstGeom>
          </p:spPr>
        </p:pic>
      </p:grpSp>
      <p:sp>
        <p:nvSpPr>
          <p:cNvPr id="5" name="object 5"/>
          <p:cNvSpPr txBox="1">
            <a:spLocks noGrp="1"/>
          </p:cNvSpPr>
          <p:nvPr>
            <p:ph type="title"/>
          </p:nvPr>
        </p:nvSpPr>
        <p:spPr>
          <a:xfrm>
            <a:off x="561466" y="1215962"/>
            <a:ext cx="1861820" cy="1722755"/>
          </a:xfrm>
          <a:prstGeom prst="rect">
            <a:avLst/>
          </a:prstGeom>
        </p:spPr>
        <p:txBody>
          <a:bodyPr vert="horz" wrap="square" lIns="0" tIns="12065" rIns="0" bIns="0" rtlCol="0">
            <a:spAutoFit/>
          </a:bodyPr>
          <a:lstStyle/>
          <a:p>
            <a:pPr marL="12700" marR="5080" indent="77470" algn="just">
              <a:lnSpc>
                <a:spcPts val="4500"/>
              </a:lnSpc>
              <a:spcBef>
                <a:spcPts val="95"/>
              </a:spcBef>
            </a:pPr>
            <a:r>
              <a:rPr sz="3500" spc="-390" dirty="0">
                <a:solidFill>
                  <a:srgbClr val="FFFFFF"/>
                </a:solidFill>
              </a:rPr>
              <a:t>تﺎـﮐاﺮـﺷ </a:t>
            </a:r>
            <a:r>
              <a:rPr sz="3500" spc="-409" dirty="0">
                <a:solidFill>
                  <a:srgbClr val="FFFFFF"/>
                </a:solidFill>
              </a:rPr>
              <a:t>ﺔـﯿﻌﻤﺠﻟا </a:t>
            </a:r>
            <a:r>
              <a:rPr sz="2800" spc="-775" dirty="0">
                <a:solidFill>
                  <a:srgbClr val="FFFFFF"/>
                </a:solidFill>
              </a:rPr>
              <a:t>(</a:t>
            </a:r>
            <a:r>
              <a:rPr sz="2800" spc="-925" dirty="0">
                <a:solidFill>
                  <a:srgbClr val="FFFFFF"/>
                </a:solidFill>
              </a:rPr>
              <a:t> </a:t>
            </a:r>
            <a:r>
              <a:rPr sz="2800" spc="-455" dirty="0">
                <a:solidFill>
                  <a:srgbClr val="FFFFFF"/>
                </a:solidFill>
              </a:rPr>
              <a:t>تﺎﯿﻗﺎﻔﺗﻻا</a:t>
            </a:r>
            <a:r>
              <a:rPr sz="2800" spc="-919" dirty="0">
                <a:solidFill>
                  <a:srgbClr val="FFFFFF"/>
                </a:solidFill>
              </a:rPr>
              <a:t> </a:t>
            </a:r>
            <a:r>
              <a:rPr sz="2800" spc="-840" dirty="0">
                <a:solidFill>
                  <a:srgbClr val="FFFFFF"/>
                </a:solidFill>
              </a:rPr>
              <a:t>)</a:t>
            </a:r>
            <a:endParaRPr sz="2800" dirty="0"/>
          </a:p>
        </p:txBody>
      </p:sp>
      <p:sp>
        <p:nvSpPr>
          <p:cNvPr id="6" name="object 6"/>
          <p:cNvSpPr/>
          <p:nvPr/>
        </p:nvSpPr>
        <p:spPr>
          <a:xfrm>
            <a:off x="5650701" y="4640022"/>
            <a:ext cx="469900" cy="469900"/>
          </a:xfrm>
          <a:custGeom>
            <a:avLst/>
            <a:gdLst/>
            <a:ahLst/>
            <a:cxnLst/>
            <a:rect l="l" t="t" r="r" b="b"/>
            <a:pathLst>
              <a:path w="469900" h="469900">
                <a:moveTo>
                  <a:pt x="234784" y="0"/>
                </a:moveTo>
                <a:lnTo>
                  <a:pt x="187467" y="4770"/>
                </a:lnTo>
                <a:lnTo>
                  <a:pt x="143396" y="18450"/>
                </a:lnTo>
                <a:lnTo>
                  <a:pt x="103514" y="40097"/>
                </a:lnTo>
                <a:lnTo>
                  <a:pt x="68767" y="68767"/>
                </a:lnTo>
                <a:lnTo>
                  <a:pt x="40097" y="103514"/>
                </a:lnTo>
                <a:lnTo>
                  <a:pt x="18450" y="143396"/>
                </a:lnTo>
                <a:lnTo>
                  <a:pt x="4770" y="187467"/>
                </a:lnTo>
                <a:lnTo>
                  <a:pt x="0" y="234784"/>
                </a:lnTo>
                <a:lnTo>
                  <a:pt x="4770" y="282101"/>
                </a:lnTo>
                <a:lnTo>
                  <a:pt x="18450" y="326173"/>
                </a:lnTo>
                <a:lnTo>
                  <a:pt x="40097" y="366054"/>
                </a:lnTo>
                <a:lnTo>
                  <a:pt x="68767" y="400802"/>
                </a:lnTo>
                <a:lnTo>
                  <a:pt x="103514" y="429471"/>
                </a:lnTo>
                <a:lnTo>
                  <a:pt x="143396" y="451119"/>
                </a:lnTo>
                <a:lnTo>
                  <a:pt x="187467" y="464799"/>
                </a:lnTo>
                <a:lnTo>
                  <a:pt x="234784" y="469569"/>
                </a:lnTo>
                <a:lnTo>
                  <a:pt x="282101" y="464799"/>
                </a:lnTo>
                <a:lnTo>
                  <a:pt x="326173" y="451119"/>
                </a:lnTo>
                <a:lnTo>
                  <a:pt x="366054" y="429471"/>
                </a:lnTo>
                <a:lnTo>
                  <a:pt x="400802" y="400802"/>
                </a:lnTo>
                <a:lnTo>
                  <a:pt x="429471" y="366054"/>
                </a:lnTo>
                <a:lnTo>
                  <a:pt x="451119" y="326173"/>
                </a:lnTo>
                <a:lnTo>
                  <a:pt x="464799" y="282101"/>
                </a:lnTo>
                <a:lnTo>
                  <a:pt x="469569" y="234784"/>
                </a:lnTo>
                <a:lnTo>
                  <a:pt x="464799" y="187467"/>
                </a:lnTo>
                <a:lnTo>
                  <a:pt x="451119" y="143396"/>
                </a:lnTo>
                <a:lnTo>
                  <a:pt x="429471" y="103514"/>
                </a:lnTo>
                <a:lnTo>
                  <a:pt x="400802" y="68767"/>
                </a:lnTo>
                <a:lnTo>
                  <a:pt x="366054" y="40097"/>
                </a:lnTo>
                <a:lnTo>
                  <a:pt x="326173" y="18450"/>
                </a:lnTo>
                <a:lnTo>
                  <a:pt x="282101" y="4770"/>
                </a:lnTo>
                <a:lnTo>
                  <a:pt x="234784" y="0"/>
                </a:lnTo>
                <a:close/>
              </a:path>
            </a:pathLst>
          </a:custGeom>
          <a:solidFill>
            <a:srgbClr val="FFFFFF">
              <a:alpha val="59999"/>
            </a:srgbClr>
          </a:solidFill>
        </p:spPr>
        <p:txBody>
          <a:bodyPr wrap="square" lIns="0" tIns="0" rIns="0" bIns="0" rtlCol="0"/>
          <a:lstStyle/>
          <a:p>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877374" y="5"/>
            <a:ext cx="247015" cy="545465"/>
            <a:chOff x="6877374" y="5"/>
            <a:chExt cx="247015" cy="545465"/>
          </a:xfrm>
        </p:grpSpPr>
        <p:sp>
          <p:nvSpPr>
            <p:cNvPr id="3" name="object 3"/>
            <p:cNvSpPr/>
            <p:nvPr/>
          </p:nvSpPr>
          <p:spPr>
            <a:xfrm>
              <a:off x="6877374" y="5"/>
              <a:ext cx="247015" cy="545465"/>
            </a:xfrm>
            <a:custGeom>
              <a:avLst/>
              <a:gdLst/>
              <a:ahLst/>
              <a:cxnLst/>
              <a:rect l="l" t="t" r="r" b="b"/>
              <a:pathLst>
                <a:path w="247015" h="545465">
                  <a:moveTo>
                    <a:pt x="246976" y="0"/>
                  </a:moveTo>
                  <a:lnTo>
                    <a:pt x="0" y="0"/>
                  </a:lnTo>
                  <a:lnTo>
                    <a:pt x="0" y="424395"/>
                  </a:lnTo>
                  <a:lnTo>
                    <a:pt x="9688" y="471349"/>
                  </a:lnTo>
                  <a:lnTo>
                    <a:pt x="36131" y="509701"/>
                  </a:lnTo>
                  <a:lnTo>
                    <a:pt x="75382" y="535519"/>
                  </a:lnTo>
                  <a:lnTo>
                    <a:pt x="123444" y="544982"/>
                  </a:lnTo>
                  <a:lnTo>
                    <a:pt x="171544" y="535511"/>
                  </a:lnTo>
                  <a:lnTo>
                    <a:pt x="210808" y="509677"/>
                  </a:lnTo>
                  <a:lnTo>
                    <a:pt x="237274" y="471349"/>
                  </a:lnTo>
                  <a:lnTo>
                    <a:pt x="246976" y="424395"/>
                  </a:lnTo>
                  <a:lnTo>
                    <a:pt x="246976" y="0"/>
                  </a:lnTo>
                  <a:close/>
                </a:path>
              </a:pathLst>
            </a:custGeom>
            <a:solidFill>
              <a:srgbClr val="E89B31"/>
            </a:solidFill>
          </p:spPr>
          <p:txBody>
            <a:bodyPr wrap="square" lIns="0" tIns="0" rIns="0" bIns="0" rtlCol="0"/>
            <a:lstStyle/>
            <a:p>
              <a:endParaRPr/>
            </a:p>
          </p:txBody>
        </p:sp>
        <p:pic>
          <p:nvPicPr>
            <p:cNvPr id="4" name="object 4"/>
            <p:cNvPicPr/>
            <p:nvPr/>
          </p:nvPicPr>
          <p:blipFill>
            <a:blip r:embed="rId2" cstate="print"/>
            <a:stretch>
              <a:fillRect/>
            </a:stretch>
          </p:blipFill>
          <p:spPr>
            <a:xfrm>
              <a:off x="6899143" y="326724"/>
              <a:ext cx="201548" cy="196748"/>
            </a:xfrm>
            <a:prstGeom prst="rect">
              <a:avLst/>
            </a:prstGeom>
          </p:spPr>
        </p:pic>
      </p:grpSp>
      <p:sp>
        <p:nvSpPr>
          <p:cNvPr id="5" name="object 5"/>
          <p:cNvSpPr txBox="1"/>
          <p:nvPr/>
        </p:nvSpPr>
        <p:spPr>
          <a:xfrm>
            <a:off x="6930467" y="335949"/>
            <a:ext cx="139065" cy="143629"/>
          </a:xfrm>
          <a:prstGeom prst="rect">
            <a:avLst/>
          </a:prstGeom>
        </p:spPr>
        <p:txBody>
          <a:bodyPr vert="horz" wrap="square" lIns="0" tIns="12700" rIns="0" bIns="0" rtlCol="0">
            <a:spAutoFit/>
          </a:bodyPr>
          <a:lstStyle/>
          <a:p>
            <a:pPr marL="12700">
              <a:lnSpc>
                <a:spcPct val="100000"/>
              </a:lnSpc>
              <a:spcBef>
                <a:spcPts val="100"/>
              </a:spcBef>
            </a:pPr>
            <a:r>
              <a:rPr lang="en-US" sz="850" b="1" spc="-25" dirty="0">
                <a:solidFill>
                  <a:srgbClr val="505457"/>
                </a:solidFill>
                <a:latin typeface="Roboto"/>
                <a:cs typeface="Roboto"/>
              </a:rPr>
              <a:t>36</a:t>
            </a:r>
            <a:endParaRPr sz="850" dirty="0">
              <a:latin typeface="Roboto"/>
              <a:cs typeface="Roboto"/>
            </a:endParaRPr>
          </a:p>
        </p:txBody>
      </p:sp>
      <p:grpSp>
        <p:nvGrpSpPr>
          <p:cNvPr id="6" name="object 6"/>
          <p:cNvGrpSpPr/>
          <p:nvPr/>
        </p:nvGrpSpPr>
        <p:grpSpPr>
          <a:xfrm>
            <a:off x="0" y="712465"/>
            <a:ext cx="7560309" cy="4621530"/>
            <a:chOff x="0" y="706769"/>
            <a:chExt cx="7560309" cy="4621530"/>
          </a:xfrm>
        </p:grpSpPr>
        <p:pic>
          <p:nvPicPr>
            <p:cNvPr id="7" name="object 7"/>
            <p:cNvPicPr/>
            <p:nvPr/>
          </p:nvPicPr>
          <p:blipFill>
            <a:blip r:embed="rId3" cstate="print"/>
            <a:stretch>
              <a:fillRect/>
            </a:stretch>
          </p:blipFill>
          <p:spPr>
            <a:xfrm>
              <a:off x="7556855" y="1314208"/>
              <a:ext cx="3136" cy="665746"/>
            </a:xfrm>
            <a:prstGeom prst="rect">
              <a:avLst/>
            </a:prstGeom>
          </p:spPr>
        </p:pic>
        <p:pic>
          <p:nvPicPr>
            <p:cNvPr id="8" name="object 8"/>
            <p:cNvPicPr/>
            <p:nvPr/>
          </p:nvPicPr>
          <p:blipFill>
            <a:blip r:embed="rId4" cstate="print"/>
            <a:stretch>
              <a:fillRect/>
            </a:stretch>
          </p:blipFill>
          <p:spPr>
            <a:xfrm>
              <a:off x="7556855" y="1979955"/>
              <a:ext cx="3136" cy="3348050"/>
            </a:xfrm>
            <a:prstGeom prst="rect">
              <a:avLst/>
            </a:prstGeom>
          </p:spPr>
        </p:pic>
        <p:pic>
          <p:nvPicPr>
            <p:cNvPr id="9" name="object 9"/>
            <p:cNvPicPr/>
            <p:nvPr/>
          </p:nvPicPr>
          <p:blipFill>
            <a:blip r:embed="rId5" cstate="print"/>
            <a:stretch>
              <a:fillRect/>
            </a:stretch>
          </p:blipFill>
          <p:spPr>
            <a:xfrm>
              <a:off x="0" y="706769"/>
              <a:ext cx="7559992" cy="4621134"/>
            </a:xfrm>
            <a:prstGeom prst="rect">
              <a:avLst/>
            </a:prstGeom>
          </p:spPr>
        </p:pic>
        <p:pic>
          <p:nvPicPr>
            <p:cNvPr id="10" name="object 10"/>
            <p:cNvPicPr/>
            <p:nvPr/>
          </p:nvPicPr>
          <p:blipFill>
            <a:blip r:embed="rId6" cstate="print"/>
            <a:stretch>
              <a:fillRect/>
            </a:stretch>
          </p:blipFill>
          <p:spPr>
            <a:xfrm>
              <a:off x="3047288" y="1979955"/>
              <a:ext cx="4512703" cy="3348050"/>
            </a:xfrm>
            <a:prstGeom prst="rect">
              <a:avLst/>
            </a:prstGeom>
          </p:spPr>
        </p:pic>
        <p:pic>
          <p:nvPicPr>
            <p:cNvPr id="11" name="object 11"/>
            <p:cNvPicPr/>
            <p:nvPr/>
          </p:nvPicPr>
          <p:blipFill>
            <a:blip r:embed="rId7" cstate="print"/>
            <a:stretch>
              <a:fillRect/>
            </a:stretch>
          </p:blipFill>
          <p:spPr>
            <a:xfrm>
              <a:off x="3047288" y="2664003"/>
              <a:ext cx="4512703" cy="2664002"/>
            </a:xfrm>
            <a:prstGeom prst="rect">
              <a:avLst/>
            </a:prstGeom>
          </p:spPr>
        </p:pic>
        <p:sp>
          <p:nvSpPr>
            <p:cNvPr id="12" name="object 12"/>
            <p:cNvSpPr/>
            <p:nvPr/>
          </p:nvSpPr>
          <p:spPr>
            <a:xfrm>
              <a:off x="513468" y="3183562"/>
              <a:ext cx="1957070" cy="262890"/>
            </a:xfrm>
            <a:custGeom>
              <a:avLst/>
              <a:gdLst/>
              <a:ahLst/>
              <a:cxnLst/>
              <a:rect l="l" t="t" r="r" b="b"/>
              <a:pathLst>
                <a:path w="1957070" h="262889">
                  <a:moveTo>
                    <a:pt x="1825370" y="0"/>
                  </a:moveTo>
                  <a:lnTo>
                    <a:pt x="131444" y="0"/>
                  </a:lnTo>
                  <a:lnTo>
                    <a:pt x="80281" y="10329"/>
                  </a:lnTo>
                  <a:lnTo>
                    <a:pt x="38500" y="38500"/>
                  </a:lnTo>
                  <a:lnTo>
                    <a:pt x="10329" y="80281"/>
                  </a:lnTo>
                  <a:lnTo>
                    <a:pt x="0" y="131444"/>
                  </a:lnTo>
                  <a:lnTo>
                    <a:pt x="10329" y="182608"/>
                  </a:lnTo>
                  <a:lnTo>
                    <a:pt x="38500" y="224389"/>
                  </a:lnTo>
                  <a:lnTo>
                    <a:pt x="80281" y="252560"/>
                  </a:lnTo>
                  <a:lnTo>
                    <a:pt x="131444" y="262889"/>
                  </a:lnTo>
                  <a:lnTo>
                    <a:pt x="1825370" y="262889"/>
                  </a:lnTo>
                  <a:lnTo>
                    <a:pt x="1876534" y="252560"/>
                  </a:lnTo>
                  <a:lnTo>
                    <a:pt x="1918315" y="224389"/>
                  </a:lnTo>
                  <a:lnTo>
                    <a:pt x="1946486" y="182608"/>
                  </a:lnTo>
                  <a:lnTo>
                    <a:pt x="1956815" y="131444"/>
                  </a:lnTo>
                  <a:lnTo>
                    <a:pt x="1946486" y="80281"/>
                  </a:lnTo>
                  <a:lnTo>
                    <a:pt x="1918315" y="38500"/>
                  </a:lnTo>
                  <a:lnTo>
                    <a:pt x="1876534" y="10329"/>
                  </a:lnTo>
                  <a:lnTo>
                    <a:pt x="1825370" y="0"/>
                  </a:lnTo>
                  <a:close/>
                </a:path>
              </a:pathLst>
            </a:custGeom>
            <a:solidFill>
              <a:srgbClr val="FFFFFF"/>
            </a:solidFill>
          </p:spPr>
          <p:txBody>
            <a:bodyPr wrap="square" lIns="0" tIns="0" rIns="0" bIns="0" rtlCol="0"/>
            <a:lstStyle/>
            <a:p>
              <a:endParaRPr/>
            </a:p>
          </p:txBody>
        </p:sp>
        <p:pic>
          <p:nvPicPr>
            <p:cNvPr id="13" name="object 13"/>
            <p:cNvPicPr/>
            <p:nvPr/>
          </p:nvPicPr>
          <p:blipFill>
            <a:blip r:embed="rId8" cstate="print"/>
            <a:stretch>
              <a:fillRect/>
            </a:stretch>
          </p:blipFill>
          <p:spPr>
            <a:xfrm>
              <a:off x="513473" y="4438751"/>
              <a:ext cx="1956816" cy="262890"/>
            </a:xfrm>
            <a:prstGeom prst="rect">
              <a:avLst/>
            </a:prstGeom>
          </p:spPr>
        </p:pic>
      </p:grpSp>
      <p:sp>
        <p:nvSpPr>
          <p:cNvPr id="14" name="object 14"/>
          <p:cNvSpPr txBox="1"/>
          <p:nvPr/>
        </p:nvSpPr>
        <p:spPr>
          <a:xfrm>
            <a:off x="577850" y="2743200"/>
            <a:ext cx="2274182" cy="975075"/>
          </a:xfrm>
          <a:prstGeom prst="rect">
            <a:avLst/>
          </a:prstGeom>
        </p:spPr>
        <p:txBody>
          <a:bodyPr vert="horz" wrap="square" lIns="0" tIns="12700" rIns="0" bIns="0" rtlCol="0">
            <a:spAutoFit/>
          </a:bodyPr>
          <a:lstStyle/>
          <a:p>
            <a:pPr marL="12700" marR="5080" indent="24765" algn="just">
              <a:lnSpc>
                <a:spcPct val="148800"/>
              </a:lnSpc>
              <a:spcBef>
                <a:spcPts val="100"/>
              </a:spcBef>
            </a:pPr>
            <a:r>
              <a:rPr lang="ar-SA" sz="1400" b="1" spc="-345" dirty="0">
                <a:solidFill>
                  <a:srgbClr val="DE932D"/>
                </a:solidFill>
                <a:latin typeface="Courier New"/>
                <a:cs typeface="Courier New"/>
              </a:rPr>
              <a:t>توقيع اتفاقية شراكة مع </a:t>
            </a:r>
          </a:p>
          <a:p>
            <a:pPr marL="12700" marR="5080" indent="24765" algn="just">
              <a:lnSpc>
                <a:spcPct val="148800"/>
              </a:lnSpc>
              <a:spcBef>
                <a:spcPts val="100"/>
              </a:spcBef>
            </a:pPr>
            <a:r>
              <a:rPr lang="ar-SA" sz="1400" b="1" spc="-345" dirty="0">
                <a:solidFill>
                  <a:srgbClr val="DE932D"/>
                </a:solidFill>
                <a:latin typeface="Courier New"/>
                <a:cs typeface="Courier New"/>
              </a:rPr>
              <a:t>وزاره التربية والتعليم </a:t>
            </a:r>
          </a:p>
          <a:p>
            <a:pPr marL="12700" marR="5080" indent="24765" algn="just">
              <a:lnSpc>
                <a:spcPct val="148800"/>
              </a:lnSpc>
              <a:spcBef>
                <a:spcPts val="100"/>
              </a:spcBef>
            </a:pPr>
            <a:r>
              <a:rPr lang="ar-SA" sz="1400" b="1" spc="-345" dirty="0">
                <a:solidFill>
                  <a:srgbClr val="DE932D"/>
                </a:solidFill>
                <a:latin typeface="Courier New"/>
                <a:cs typeface="Courier New"/>
              </a:rPr>
              <a:t>للتعاون في إفطار الطلاب</a:t>
            </a:r>
            <a:endParaRPr sz="1400" dirty="0">
              <a:solidFill>
                <a:srgbClr val="DE932D"/>
              </a:solidFill>
              <a:latin typeface="Courier New"/>
              <a:cs typeface="Courier New"/>
            </a:endParaRPr>
          </a:p>
        </p:txBody>
      </p:sp>
      <p:pic>
        <p:nvPicPr>
          <p:cNvPr id="16" name="صورة 15">
            <a:extLst>
              <a:ext uri="{FF2B5EF4-FFF2-40B4-BE49-F238E27FC236}">
                <a16:creationId xmlns:a16="http://schemas.microsoft.com/office/drawing/2014/main" id="{1F12E7A9-6FFA-4E0B-A5AB-7CB4B0AC30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64490" y="4600409"/>
            <a:ext cx="2509626" cy="609374"/>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879924" y="951"/>
            <a:ext cx="247015" cy="545465"/>
            <a:chOff x="6879924" y="951"/>
            <a:chExt cx="247015" cy="545465"/>
          </a:xfrm>
        </p:grpSpPr>
        <p:sp>
          <p:nvSpPr>
            <p:cNvPr id="3" name="object 3"/>
            <p:cNvSpPr/>
            <p:nvPr/>
          </p:nvSpPr>
          <p:spPr>
            <a:xfrm>
              <a:off x="6879924" y="951"/>
              <a:ext cx="247015" cy="545465"/>
            </a:xfrm>
            <a:custGeom>
              <a:avLst/>
              <a:gdLst/>
              <a:ahLst/>
              <a:cxnLst/>
              <a:rect l="l" t="t" r="r" b="b"/>
              <a:pathLst>
                <a:path w="247015" h="545465">
                  <a:moveTo>
                    <a:pt x="246976" y="0"/>
                  </a:moveTo>
                  <a:lnTo>
                    <a:pt x="0" y="0"/>
                  </a:lnTo>
                  <a:lnTo>
                    <a:pt x="0" y="424395"/>
                  </a:lnTo>
                  <a:lnTo>
                    <a:pt x="9688" y="471349"/>
                  </a:lnTo>
                  <a:lnTo>
                    <a:pt x="36131" y="509701"/>
                  </a:lnTo>
                  <a:lnTo>
                    <a:pt x="75382" y="535519"/>
                  </a:lnTo>
                  <a:lnTo>
                    <a:pt x="123444" y="544982"/>
                  </a:lnTo>
                  <a:lnTo>
                    <a:pt x="171544" y="535511"/>
                  </a:lnTo>
                  <a:lnTo>
                    <a:pt x="210808" y="509677"/>
                  </a:lnTo>
                  <a:lnTo>
                    <a:pt x="237274" y="471349"/>
                  </a:lnTo>
                  <a:lnTo>
                    <a:pt x="246976" y="424395"/>
                  </a:lnTo>
                  <a:lnTo>
                    <a:pt x="246976" y="0"/>
                  </a:lnTo>
                  <a:close/>
                </a:path>
              </a:pathLst>
            </a:custGeom>
            <a:solidFill>
              <a:srgbClr val="E89B31"/>
            </a:solidFill>
          </p:spPr>
          <p:txBody>
            <a:bodyPr wrap="square" lIns="0" tIns="0" rIns="0" bIns="0" rtlCol="0"/>
            <a:lstStyle/>
            <a:p>
              <a:endParaRPr/>
            </a:p>
          </p:txBody>
        </p:sp>
        <p:pic>
          <p:nvPicPr>
            <p:cNvPr id="4" name="object 4"/>
            <p:cNvPicPr/>
            <p:nvPr/>
          </p:nvPicPr>
          <p:blipFill>
            <a:blip r:embed="rId2" cstate="print"/>
            <a:stretch>
              <a:fillRect/>
            </a:stretch>
          </p:blipFill>
          <p:spPr>
            <a:xfrm>
              <a:off x="6901693" y="327670"/>
              <a:ext cx="201548" cy="196748"/>
            </a:xfrm>
            <a:prstGeom prst="rect">
              <a:avLst/>
            </a:prstGeom>
          </p:spPr>
        </p:pic>
      </p:grpSp>
      <p:sp>
        <p:nvSpPr>
          <p:cNvPr id="5" name="object 5"/>
          <p:cNvSpPr txBox="1"/>
          <p:nvPr/>
        </p:nvSpPr>
        <p:spPr>
          <a:xfrm>
            <a:off x="6933021" y="336880"/>
            <a:ext cx="139065" cy="143629"/>
          </a:xfrm>
          <a:prstGeom prst="rect">
            <a:avLst/>
          </a:prstGeom>
        </p:spPr>
        <p:txBody>
          <a:bodyPr vert="horz" wrap="square" lIns="0" tIns="12700" rIns="0" bIns="0" rtlCol="0">
            <a:spAutoFit/>
          </a:bodyPr>
          <a:lstStyle/>
          <a:p>
            <a:pPr marL="12700">
              <a:lnSpc>
                <a:spcPct val="100000"/>
              </a:lnSpc>
              <a:spcBef>
                <a:spcPts val="100"/>
              </a:spcBef>
            </a:pPr>
            <a:r>
              <a:rPr lang="en-US" sz="850" b="1" spc="-25" dirty="0">
                <a:solidFill>
                  <a:srgbClr val="505457"/>
                </a:solidFill>
                <a:latin typeface="Roboto"/>
                <a:cs typeface="Roboto"/>
              </a:rPr>
              <a:t>37</a:t>
            </a:r>
            <a:endParaRPr sz="850" dirty="0">
              <a:latin typeface="Roboto"/>
              <a:cs typeface="Roboto"/>
            </a:endParaRPr>
          </a:p>
        </p:txBody>
      </p:sp>
      <p:grpSp>
        <p:nvGrpSpPr>
          <p:cNvPr id="6" name="object 6"/>
          <p:cNvGrpSpPr/>
          <p:nvPr/>
        </p:nvGrpSpPr>
        <p:grpSpPr>
          <a:xfrm>
            <a:off x="0" y="707709"/>
            <a:ext cx="7560309" cy="4620895"/>
            <a:chOff x="0" y="707709"/>
            <a:chExt cx="7560309" cy="4620895"/>
          </a:xfrm>
        </p:grpSpPr>
        <p:pic>
          <p:nvPicPr>
            <p:cNvPr id="7" name="object 7"/>
            <p:cNvPicPr/>
            <p:nvPr/>
          </p:nvPicPr>
          <p:blipFill>
            <a:blip r:embed="rId3" cstate="print"/>
            <a:stretch>
              <a:fillRect/>
            </a:stretch>
          </p:blipFill>
          <p:spPr>
            <a:xfrm>
              <a:off x="0" y="707709"/>
              <a:ext cx="7559992" cy="4620296"/>
            </a:xfrm>
            <a:prstGeom prst="rect">
              <a:avLst/>
            </a:prstGeom>
          </p:spPr>
        </p:pic>
        <p:pic>
          <p:nvPicPr>
            <p:cNvPr id="8" name="object 8"/>
            <p:cNvPicPr/>
            <p:nvPr/>
          </p:nvPicPr>
          <p:blipFill>
            <a:blip r:embed="rId4" cstate="print"/>
            <a:stretch>
              <a:fillRect/>
            </a:stretch>
          </p:blipFill>
          <p:spPr>
            <a:xfrm>
              <a:off x="3049828" y="1980908"/>
              <a:ext cx="4510163" cy="3347097"/>
            </a:xfrm>
            <a:prstGeom prst="rect">
              <a:avLst/>
            </a:prstGeom>
          </p:spPr>
        </p:pic>
        <p:pic>
          <p:nvPicPr>
            <p:cNvPr id="9" name="object 9"/>
            <p:cNvPicPr/>
            <p:nvPr/>
          </p:nvPicPr>
          <p:blipFill>
            <a:blip r:embed="rId5" cstate="print"/>
            <a:stretch>
              <a:fillRect/>
            </a:stretch>
          </p:blipFill>
          <p:spPr>
            <a:xfrm>
              <a:off x="3049828" y="2664955"/>
              <a:ext cx="4510163" cy="2663050"/>
            </a:xfrm>
            <a:prstGeom prst="rect">
              <a:avLst/>
            </a:prstGeom>
          </p:spPr>
        </p:pic>
        <p:sp>
          <p:nvSpPr>
            <p:cNvPr id="10" name="object 10"/>
            <p:cNvSpPr/>
            <p:nvPr/>
          </p:nvSpPr>
          <p:spPr>
            <a:xfrm>
              <a:off x="516018" y="2874126"/>
              <a:ext cx="1957070" cy="262890"/>
            </a:xfrm>
            <a:custGeom>
              <a:avLst/>
              <a:gdLst/>
              <a:ahLst/>
              <a:cxnLst/>
              <a:rect l="l" t="t" r="r" b="b"/>
              <a:pathLst>
                <a:path w="1957070" h="262889">
                  <a:moveTo>
                    <a:pt x="1825370" y="0"/>
                  </a:moveTo>
                  <a:lnTo>
                    <a:pt x="131444" y="0"/>
                  </a:lnTo>
                  <a:lnTo>
                    <a:pt x="80281" y="10329"/>
                  </a:lnTo>
                  <a:lnTo>
                    <a:pt x="38500" y="38500"/>
                  </a:lnTo>
                  <a:lnTo>
                    <a:pt x="10329" y="80281"/>
                  </a:lnTo>
                  <a:lnTo>
                    <a:pt x="0" y="131444"/>
                  </a:lnTo>
                  <a:lnTo>
                    <a:pt x="10329" y="182608"/>
                  </a:lnTo>
                  <a:lnTo>
                    <a:pt x="38500" y="224389"/>
                  </a:lnTo>
                  <a:lnTo>
                    <a:pt x="80281" y="252560"/>
                  </a:lnTo>
                  <a:lnTo>
                    <a:pt x="131444" y="262889"/>
                  </a:lnTo>
                  <a:lnTo>
                    <a:pt x="1825370" y="262889"/>
                  </a:lnTo>
                  <a:lnTo>
                    <a:pt x="1876534" y="252560"/>
                  </a:lnTo>
                  <a:lnTo>
                    <a:pt x="1918315" y="224389"/>
                  </a:lnTo>
                  <a:lnTo>
                    <a:pt x="1946486" y="182608"/>
                  </a:lnTo>
                  <a:lnTo>
                    <a:pt x="1956815" y="131444"/>
                  </a:lnTo>
                  <a:lnTo>
                    <a:pt x="1946486" y="80281"/>
                  </a:lnTo>
                  <a:lnTo>
                    <a:pt x="1918315" y="38500"/>
                  </a:lnTo>
                  <a:lnTo>
                    <a:pt x="1876534" y="10329"/>
                  </a:lnTo>
                  <a:lnTo>
                    <a:pt x="1825370" y="0"/>
                  </a:lnTo>
                  <a:close/>
                </a:path>
              </a:pathLst>
            </a:custGeom>
            <a:solidFill>
              <a:srgbClr val="FFFFFF"/>
            </a:solidFill>
          </p:spPr>
          <p:txBody>
            <a:bodyPr wrap="square" lIns="0" tIns="0" rIns="0" bIns="0" rtlCol="0"/>
            <a:lstStyle/>
            <a:p>
              <a:endParaRPr/>
            </a:p>
          </p:txBody>
        </p:sp>
        <p:pic>
          <p:nvPicPr>
            <p:cNvPr id="11" name="object 11"/>
            <p:cNvPicPr/>
            <p:nvPr/>
          </p:nvPicPr>
          <p:blipFill>
            <a:blip r:embed="rId6" cstate="print"/>
            <a:stretch>
              <a:fillRect/>
            </a:stretch>
          </p:blipFill>
          <p:spPr>
            <a:xfrm>
              <a:off x="516013" y="3502126"/>
              <a:ext cx="1956816" cy="262890"/>
            </a:xfrm>
            <a:prstGeom prst="rect">
              <a:avLst/>
            </a:prstGeom>
          </p:spPr>
        </p:pic>
      </p:grpSp>
      <p:sp>
        <p:nvSpPr>
          <p:cNvPr id="15" name="object 14">
            <a:extLst>
              <a:ext uri="{FF2B5EF4-FFF2-40B4-BE49-F238E27FC236}">
                <a16:creationId xmlns:a16="http://schemas.microsoft.com/office/drawing/2014/main" id="{EA920C2E-153A-497B-B687-CF953055FFC5}"/>
              </a:ext>
            </a:extLst>
          </p:cNvPr>
          <p:cNvSpPr txBox="1"/>
          <p:nvPr/>
        </p:nvSpPr>
        <p:spPr>
          <a:xfrm>
            <a:off x="577850" y="2475777"/>
            <a:ext cx="2274182" cy="975075"/>
          </a:xfrm>
          <a:prstGeom prst="rect">
            <a:avLst/>
          </a:prstGeom>
        </p:spPr>
        <p:txBody>
          <a:bodyPr vert="horz" wrap="square" lIns="0" tIns="12700" rIns="0" bIns="0" rtlCol="0">
            <a:spAutoFit/>
          </a:bodyPr>
          <a:lstStyle/>
          <a:p>
            <a:pPr marL="12700" marR="5080" indent="24765" algn="just">
              <a:lnSpc>
                <a:spcPct val="148800"/>
              </a:lnSpc>
              <a:spcBef>
                <a:spcPts val="100"/>
              </a:spcBef>
            </a:pPr>
            <a:r>
              <a:rPr lang="ar-SA" sz="1400" b="1" spc="-345" dirty="0">
                <a:solidFill>
                  <a:srgbClr val="DE932D"/>
                </a:solidFill>
                <a:latin typeface="Courier New"/>
                <a:cs typeface="Courier New"/>
              </a:rPr>
              <a:t>توقيع اتفاقية شراكة مع </a:t>
            </a:r>
          </a:p>
          <a:p>
            <a:pPr marL="12700" marR="5080" indent="24765" algn="just">
              <a:lnSpc>
                <a:spcPct val="148800"/>
              </a:lnSpc>
              <a:spcBef>
                <a:spcPts val="100"/>
              </a:spcBef>
            </a:pPr>
            <a:r>
              <a:rPr lang="ar-SA" sz="1400" b="1" spc="-345" dirty="0">
                <a:solidFill>
                  <a:srgbClr val="DE932D"/>
                </a:solidFill>
                <a:latin typeface="Courier New"/>
                <a:cs typeface="Courier New"/>
              </a:rPr>
              <a:t>مركز رهاط       </a:t>
            </a:r>
          </a:p>
          <a:p>
            <a:pPr marL="12700" marR="5080" indent="24765" algn="just">
              <a:lnSpc>
                <a:spcPct val="148800"/>
              </a:lnSpc>
              <a:spcBef>
                <a:spcPts val="100"/>
              </a:spcBef>
            </a:pPr>
            <a:r>
              <a:rPr lang="ar-SA" sz="1400" b="1" spc="-345" dirty="0">
                <a:solidFill>
                  <a:srgbClr val="DE932D"/>
                </a:solidFill>
                <a:latin typeface="Courier New"/>
                <a:cs typeface="Courier New"/>
              </a:rPr>
              <a:t>للتعاون في </a:t>
            </a:r>
            <a:r>
              <a:rPr lang="ar-SA" sz="1400" b="1" spc="-345" dirty="0" err="1">
                <a:solidFill>
                  <a:srgbClr val="DE932D"/>
                </a:solidFill>
                <a:latin typeface="Courier New"/>
                <a:cs typeface="Courier New"/>
              </a:rPr>
              <a:t>هايكينج</a:t>
            </a:r>
            <a:endParaRPr sz="1400" dirty="0">
              <a:solidFill>
                <a:srgbClr val="DE932D"/>
              </a:solidFill>
              <a:latin typeface="Courier New"/>
              <a:cs typeface="Courier New"/>
            </a:endParaRPr>
          </a:p>
        </p:txBody>
      </p:sp>
      <p:pic>
        <p:nvPicPr>
          <p:cNvPr id="16" name="صورة 15">
            <a:extLst>
              <a:ext uri="{FF2B5EF4-FFF2-40B4-BE49-F238E27FC236}">
                <a16:creationId xmlns:a16="http://schemas.microsoft.com/office/drawing/2014/main" id="{C080E0E3-A203-4342-8573-8715437518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0650" y="3886200"/>
            <a:ext cx="2743200" cy="1403142"/>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879924" y="951"/>
            <a:ext cx="247015" cy="545465"/>
            <a:chOff x="6879924" y="951"/>
            <a:chExt cx="247015" cy="545465"/>
          </a:xfrm>
        </p:grpSpPr>
        <p:sp>
          <p:nvSpPr>
            <p:cNvPr id="3" name="object 3"/>
            <p:cNvSpPr/>
            <p:nvPr/>
          </p:nvSpPr>
          <p:spPr>
            <a:xfrm>
              <a:off x="6879924" y="951"/>
              <a:ext cx="247015" cy="545465"/>
            </a:xfrm>
            <a:custGeom>
              <a:avLst/>
              <a:gdLst/>
              <a:ahLst/>
              <a:cxnLst/>
              <a:rect l="l" t="t" r="r" b="b"/>
              <a:pathLst>
                <a:path w="247015" h="545465">
                  <a:moveTo>
                    <a:pt x="246976" y="0"/>
                  </a:moveTo>
                  <a:lnTo>
                    <a:pt x="0" y="0"/>
                  </a:lnTo>
                  <a:lnTo>
                    <a:pt x="0" y="424395"/>
                  </a:lnTo>
                  <a:lnTo>
                    <a:pt x="9688" y="471349"/>
                  </a:lnTo>
                  <a:lnTo>
                    <a:pt x="36131" y="509701"/>
                  </a:lnTo>
                  <a:lnTo>
                    <a:pt x="75382" y="535519"/>
                  </a:lnTo>
                  <a:lnTo>
                    <a:pt x="123444" y="544982"/>
                  </a:lnTo>
                  <a:lnTo>
                    <a:pt x="171544" y="535511"/>
                  </a:lnTo>
                  <a:lnTo>
                    <a:pt x="210808" y="509677"/>
                  </a:lnTo>
                  <a:lnTo>
                    <a:pt x="237274" y="471349"/>
                  </a:lnTo>
                  <a:lnTo>
                    <a:pt x="246976" y="424395"/>
                  </a:lnTo>
                  <a:lnTo>
                    <a:pt x="246976" y="0"/>
                  </a:lnTo>
                  <a:close/>
                </a:path>
              </a:pathLst>
            </a:custGeom>
            <a:solidFill>
              <a:srgbClr val="E89B31"/>
            </a:solidFill>
          </p:spPr>
          <p:txBody>
            <a:bodyPr wrap="square" lIns="0" tIns="0" rIns="0" bIns="0" rtlCol="0"/>
            <a:lstStyle/>
            <a:p>
              <a:endParaRPr/>
            </a:p>
          </p:txBody>
        </p:sp>
        <p:pic>
          <p:nvPicPr>
            <p:cNvPr id="4" name="object 4"/>
            <p:cNvPicPr/>
            <p:nvPr/>
          </p:nvPicPr>
          <p:blipFill>
            <a:blip r:embed="rId2" cstate="print"/>
            <a:stretch>
              <a:fillRect/>
            </a:stretch>
          </p:blipFill>
          <p:spPr>
            <a:xfrm>
              <a:off x="6901693" y="327670"/>
              <a:ext cx="201548" cy="196748"/>
            </a:xfrm>
            <a:prstGeom prst="rect">
              <a:avLst/>
            </a:prstGeom>
          </p:spPr>
        </p:pic>
      </p:grpSp>
      <p:sp>
        <p:nvSpPr>
          <p:cNvPr id="5" name="object 5"/>
          <p:cNvSpPr txBox="1"/>
          <p:nvPr/>
        </p:nvSpPr>
        <p:spPr>
          <a:xfrm>
            <a:off x="6933021" y="336880"/>
            <a:ext cx="139065" cy="143629"/>
          </a:xfrm>
          <a:prstGeom prst="rect">
            <a:avLst/>
          </a:prstGeom>
        </p:spPr>
        <p:txBody>
          <a:bodyPr vert="horz" wrap="square" lIns="0" tIns="12700" rIns="0" bIns="0" rtlCol="0">
            <a:spAutoFit/>
          </a:bodyPr>
          <a:lstStyle/>
          <a:p>
            <a:pPr marL="12700">
              <a:lnSpc>
                <a:spcPct val="100000"/>
              </a:lnSpc>
              <a:spcBef>
                <a:spcPts val="100"/>
              </a:spcBef>
            </a:pPr>
            <a:r>
              <a:rPr lang="en-US" sz="850" b="1" spc="-25" dirty="0">
                <a:solidFill>
                  <a:srgbClr val="505457"/>
                </a:solidFill>
                <a:latin typeface="Roboto"/>
                <a:cs typeface="Roboto"/>
              </a:rPr>
              <a:t>38</a:t>
            </a:r>
            <a:endParaRPr sz="850" dirty="0">
              <a:latin typeface="Roboto"/>
              <a:cs typeface="Roboto"/>
            </a:endParaRPr>
          </a:p>
        </p:txBody>
      </p:sp>
      <p:grpSp>
        <p:nvGrpSpPr>
          <p:cNvPr id="6" name="object 6"/>
          <p:cNvGrpSpPr/>
          <p:nvPr/>
        </p:nvGrpSpPr>
        <p:grpSpPr>
          <a:xfrm>
            <a:off x="0" y="707709"/>
            <a:ext cx="7560309" cy="4620895"/>
            <a:chOff x="0" y="707709"/>
            <a:chExt cx="7560309" cy="4620895"/>
          </a:xfrm>
        </p:grpSpPr>
        <p:pic>
          <p:nvPicPr>
            <p:cNvPr id="7" name="object 7"/>
            <p:cNvPicPr/>
            <p:nvPr/>
          </p:nvPicPr>
          <p:blipFill>
            <a:blip r:embed="rId3" cstate="print"/>
            <a:stretch>
              <a:fillRect/>
            </a:stretch>
          </p:blipFill>
          <p:spPr>
            <a:xfrm>
              <a:off x="0" y="707709"/>
              <a:ext cx="7559992" cy="4620296"/>
            </a:xfrm>
            <a:prstGeom prst="rect">
              <a:avLst/>
            </a:prstGeom>
          </p:spPr>
        </p:pic>
        <p:pic>
          <p:nvPicPr>
            <p:cNvPr id="8" name="object 8"/>
            <p:cNvPicPr/>
            <p:nvPr/>
          </p:nvPicPr>
          <p:blipFill>
            <a:blip r:embed="rId4" cstate="print"/>
            <a:stretch>
              <a:fillRect/>
            </a:stretch>
          </p:blipFill>
          <p:spPr>
            <a:xfrm>
              <a:off x="3049828" y="1980908"/>
              <a:ext cx="4510163" cy="3347097"/>
            </a:xfrm>
            <a:prstGeom prst="rect">
              <a:avLst/>
            </a:prstGeom>
          </p:spPr>
        </p:pic>
        <p:pic>
          <p:nvPicPr>
            <p:cNvPr id="9" name="object 9"/>
            <p:cNvPicPr/>
            <p:nvPr/>
          </p:nvPicPr>
          <p:blipFill>
            <a:blip r:embed="rId5" cstate="print"/>
            <a:stretch>
              <a:fillRect/>
            </a:stretch>
          </p:blipFill>
          <p:spPr>
            <a:xfrm>
              <a:off x="3049828" y="2664955"/>
              <a:ext cx="4510163" cy="2663050"/>
            </a:xfrm>
            <a:prstGeom prst="rect">
              <a:avLst/>
            </a:prstGeom>
          </p:spPr>
        </p:pic>
        <p:sp>
          <p:nvSpPr>
            <p:cNvPr id="10" name="object 10"/>
            <p:cNvSpPr/>
            <p:nvPr/>
          </p:nvSpPr>
          <p:spPr>
            <a:xfrm>
              <a:off x="516018" y="2874126"/>
              <a:ext cx="1957070" cy="262890"/>
            </a:xfrm>
            <a:custGeom>
              <a:avLst/>
              <a:gdLst/>
              <a:ahLst/>
              <a:cxnLst/>
              <a:rect l="l" t="t" r="r" b="b"/>
              <a:pathLst>
                <a:path w="1957070" h="262889">
                  <a:moveTo>
                    <a:pt x="1825370" y="0"/>
                  </a:moveTo>
                  <a:lnTo>
                    <a:pt x="131444" y="0"/>
                  </a:lnTo>
                  <a:lnTo>
                    <a:pt x="80281" y="10329"/>
                  </a:lnTo>
                  <a:lnTo>
                    <a:pt x="38500" y="38500"/>
                  </a:lnTo>
                  <a:lnTo>
                    <a:pt x="10329" y="80281"/>
                  </a:lnTo>
                  <a:lnTo>
                    <a:pt x="0" y="131444"/>
                  </a:lnTo>
                  <a:lnTo>
                    <a:pt x="10329" y="182608"/>
                  </a:lnTo>
                  <a:lnTo>
                    <a:pt x="38500" y="224389"/>
                  </a:lnTo>
                  <a:lnTo>
                    <a:pt x="80281" y="252560"/>
                  </a:lnTo>
                  <a:lnTo>
                    <a:pt x="131444" y="262889"/>
                  </a:lnTo>
                  <a:lnTo>
                    <a:pt x="1825370" y="262889"/>
                  </a:lnTo>
                  <a:lnTo>
                    <a:pt x="1876534" y="252560"/>
                  </a:lnTo>
                  <a:lnTo>
                    <a:pt x="1918315" y="224389"/>
                  </a:lnTo>
                  <a:lnTo>
                    <a:pt x="1946486" y="182608"/>
                  </a:lnTo>
                  <a:lnTo>
                    <a:pt x="1956815" y="131444"/>
                  </a:lnTo>
                  <a:lnTo>
                    <a:pt x="1946486" y="80281"/>
                  </a:lnTo>
                  <a:lnTo>
                    <a:pt x="1918315" y="38500"/>
                  </a:lnTo>
                  <a:lnTo>
                    <a:pt x="1876534" y="10329"/>
                  </a:lnTo>
                  <a:lnTo>
                    <a:pt x="1825370" y="0"/>
                  </a:lnTo>
                  <a:close/>
                </a:path>
              </a:pathLst>
            </a:custGeom>
            <a:solidFill>
              <a:srgbClr val="FFFFFF"/>
            </a:solidFill>
          </p:spPr>
          <p:txBody>
            <a:bodyPr wrap="square" lIns="0" tIns="0" rIns="0" bIns="0" rtlCol="0"/>
            <a:lstStyle/>
            <a:p>
              <a:endParaRPr/>
            </a:p>
          </p:txBody>
        </p:sp>
        <p:pic>
          <p:nvPicPr>
            <p:cNvPr id="11" name="object 11"/>
            <p:cNvPicPr/>
            <p:nvPr/>
          </p:nvPicPr>
          <p:blipFill>
            <a:blip r:embed="rId6" cstate="print"/>
            <a:stretch>
              <a:fillRect/>
            </a:stretch>
          </p:blipFill>
          <p:spPr>
            <a:xfrm>
              <a:off x="516013" y="3502126"/>
              <a:ext cx="1956816" cy="262890"/>
            </a:xfrm>
            <a:prstGeom prst="rect">
              <a:avLst/>
            </a:prstGeom>
          </p:spPr>
        </p:pic>
      </p:grpSp>
      <p:sp>
        <p:nvSpPr>
          <p:cNvPr id="15" name="object 14">
            <a:extLst>
              <a:ext uri="{FF2B5EF4-FFF2-40B4-BE49-F238E27FC236}">
                <a16:creationId xmlns:a16="http://schemas.microsoft.com/office/drawing/2014/main" id="{EA920C2E-153A-497B-B687-CF953055FFC5}"/>
              </a:ext>
            </a:extLst>
          </p:cNvPr>
          <p:cNvSpPr txBox="1"/>
          <p:nvPr/>
        </p:nvSpPr>
        <p:spPr>
          <a:xfrm>
            <a:off x="350110" y="2446404"/>
            <a:ext cx="2274182" cy="975075"/>
          </a:xfrm>
          <a:prstGeom prst="rect">
            <a:avLst/>
          </a:prstGeom>
        </p:spPr>
        <p:txBody>
          <a:bodyPr vert="horz" wrap="square" lIns="0" tIns="12700" rIns="0" bIns="0" rtlCol="0">
            <a:spAutoFit/>
          </a:bodyPr>
          <a:lstStyle/>
          <a:p>
            <a:pPr marL="12700" marR="5080" indent="24765" algn="ctr">
              <a:lnSpc>
                <a:spcPct val="148800"/>
              </a:lnSpc>
              <a:spcBef>
                <a:spcPts val="100"/>
              </a:spcBef>
            </a:pPr>
            <a:r>
              <a:rPr lang="ar-SA" sz="1400" b="1" spc="-345" dirty="0">
                <a:solidFill>
                  <a:srgbClr val="DE932D"/>
                </a:solidFill>
                <a:latin typeface="Courier New"/>
                <a:cs typeface="Courier New"/>
              </a:rPr>
              <a:t>توقيع اتفاقية شراكة مع </a:t>
            </a:r>
          </a:p>
          <a:p>
            <a:pPr marL="12700" marR="5080" indent="24765" algn="ctr">
              <a:lnSpc>
                <a:spcPct val="148800"/>
              </a:lnSpc>
              <a:spcBef>
                <a:spcPts val="100"/>
              </a:spcBef>
            </a:pPr>
            <a:r>
              <a:rPr lang="ar-SA" sz="1400" b="1" spc="-345" dirty="0">
                <a:solidFill>
                  <a:srgbClr val="DE932D"/>
                </a:solidFill>
                <a:latin typeface="Courier New"/>
                <a:cs typeface="Courier New"/>
              </a:rPr>
              <a:t>وزاره الزراعة</a:t>
            </a:r>
          </a:p>
          <a:p>
            <a:pPr marL="12700" marR="5080" indent="24765" algn="ctr">
              <a:lnSpc>
                <a:spcPct val="148800"/>
              </a:lnSpc>
              <a:spcBef>
                <a:spcPts val="100"/>
              </a:spcBef>
            </a:pPr>
            <a:r>
              <a:rPr lang="ar-SA" sz="1400" b="1" spc="-345" dirty="0">
                <a:solidFill>
                  <a:srgbClr val="DE932D"/>
                </a:solidFill>
                <a:latin typeface="Courier New"/>
                <a:cs typeface="Courier New"/>
              </a:rPr>
              <a:t>للتعاون في مهرجان التمور</a:t>
            </a:r>
            <a:endParaRPr sz="1400" dirty="0">
              <a:solidFill>
                <a:srgbClr val="DE932D"/>
              </a:solidFill>
              <a:latin typeface="Courier New"/>
              <a:cs typeface="Courier New"/>
            </a:endParaRPr>
          </a:p>
        </p:txBody>
      </p:sp>
      <p:pic>
        <p:nvPicPr>
          <p:cNvPr id="13" name="صورة 12">
            <a:extLst>
              <a:ext uri="{FF2B5EF4-FFF2-40B4-BE49-F238E27FC236}">
                <a16:creationId xmlns:a16="http://schemas.microsoft.com/office/drawing/2014/main" id="{F5548605-670C-4673-B948-5FFF546991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4450" y="3962400"/>
            <a:ext cx="3409950" cy="1279124"/>
          </a:xfrm>
          <a:prstGeom prst="rect">
            <a:avLst/>
          </a:prstGeom>
        </p:spPr>
      </p:pic>
    </p:spTree>
    <p:extLst>
      <p:ext uri="{BB962C8B-B14F-4D97-AF65-F5344CB8AC3E}">
        <p14:creationId xmlns:p14="http://schemas.microsoft.com/office/powerpoint/2010/main" val="29566095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879924" y="951"/>
            <a:ext cx="247015" cy="545465"/>
            <a:chOff x="6879924" y="951"/>
            <a:chExt cx="247015" cy="545465"/>
          </a:xfrm>
        </p:grpSpPr>
        <p:sp>
          <p:nvSpPr>
            <p:cNvPr id="3" name="object 3"/>
            <p:cNvSpPr/>
            <p:nvPr/>
          </p:nvSpPr>
          <p:spPr>
            <a:xfrm>
              <a:off x="6879924" y="951"/>
              <a:ext cx="247015" cy="545465"/>
            </a:xfrm>
            <a:custGeom>
              <a:avLst/>
              <a:gdLst/>
              <a:ahLst/>
              <a:cxnLst/>
              <a:rect l="l" t="t" r="r" b="b"/>
              <a:pathLst>
                <a:path w="247015" h="545465">
                  <a:moveTo>
                    <a:pt x="246976" y="0"/>
                  </a:moveTo>
                  <a:lnTo>
                    <a:pt x="0" y="0"/>
                  </a:lnTo>
                  <a:lnTo>
                    <a:pt x="0" y="424395"/>
                  </a:lnTo>
                  <a:lnTo>
                    <a:pt x="9688" y="471349"/>
                  </a:lnTo>
                  <a:lnTo>
                    <a:pt x="36131" y="509701"/>
                  </a:lnTo>
                  <a:lnTo>
                    <a:pt x="75382" y="535519"/>
                  </a:lnTo>
                  <a:lnTo>
                    <a:pt x="123444" y="544982"/>
                  </a:lnTo>
                  <a:lnTo>
                    <a:pt x="171544" y="535511"/>
                  </a:lnTo>
                  <a:lnTo>
                    <a:pt x="210808" y="509677"/>
                  </a:lnTo>
                  <a:lnTo>
                    <a:pt x="237274" y="471349"/>
                  </a:lnTo>
                  <a:lnTo>
                    <a:pt x="246976" y="424395"/>
                  </a:lnTo>
                  <a:lnTo>
                    <a:pt x="246976" y="0"/>
                  </a:lnTo>
                  <a:close/>
                </a:path>
              </a:pathLst>
            </a:custGeom>
            <a:solidFill>
              <a:srgbClr val="E89B31"/>
            </a:solidFill>
          </p:spPr>
          <p:txBody>
            <a:bodyPr wrap="square" lIns="0" tIns="0" rIns="0" bIns="0" rtlCol="0"/>
            <a:lstStyle/>
            <a:p>
              <a:endParaRPr/>
            </a:p>
          </p:txBody>
        </p:sp>
        <p:pic>
          <p:nvPicPr>
            <p:cNvPr id="4" name="object 4"/>
            <p:cNvPicPr/>
            <p:nvPr/>
          </p:nvPicPr>
          <p:blipFill>
            <a:blip r:embed="rId2" cstate="print"/>
            <a:stretch>
              <a:fillRect/>
            </a:stretch>
          </p:blipFill>
          <p:spPr>
            <a:xfrm>
              <a:off x="6901693" y="327670"/>
              <a:ext cx="201548" cy="196748"/>
            </a:xfrm>
            <a:prstGeom prst="rect">
              <a:avLst/>
            </a:prstGeom>
          </p:spPr>
        </p:pic>
      </p:grpSp>
      <p:sp>
        <p:nvSpPr>
          <p:cNvPr id="5" name="object 5"/>
          <p:cNvSpPr txBox="1"/>
          <p:nvPr/>
        </p:nvSpPr>
        <p:spPr>
          <a:xfrm>
            <a:off x="6933021" y="336880"/>
            <a:ext cx="139065" cy="143629"/>
          </a:xfrm>
          <a:prstGeom prst="rect">
            <a:avLst/>
          </a:prstGeom>
        </p:spPr>
        <p:txBody>
          <a:bodyPr vert="horz" wrap="square" lIns="0" tIns="12700" rIns="0" bIns="0" rtlCol="0">
            <a:spAutoFit/>
          </a:bodyPr>
          <a:lstStyle/>
          <a:p>
            <a:pPr marL="12700">
              <a:lnSpc>
                <a:spcPct val="100000"/>
              </a:lnSpc>
              <a:spcBef>
                <a:spcPts val="100"/>
              </a:spcBef>
            </a:pPr>
            <a:r>
              <a:rPr lang="en-US" sz="850" b="1" spc="-25" dirty="0">
                <a:solidFill>
                  <a:srgbClr val="505457"/>
                </a:solidFill>
                <a:latin typeface="Roboto"/>
                <a:cs typeface="Roboto"/>
              </a:rPr>
              <a:t>39</a:t>
            </a:r>
            <a:endParaRPr sz="850" dirty="0">
              <a:latin typeface="Roboto"/>
              <a:cs typeface="Roboto"/>
            </a:endParaRPr>
          </a:p>
        </p:txBody>
      </p:sp>
      <p:grpSp>
        <p:nvGrpSpPr>
          <p:cNvPr id="6" name="object 6"/>
          <p:cNvGrpSpPr/>
          <p:nvPr/>
        </p:nvGrpSpPr>
        <p:grpSpPr>
          <a:xfrm>
            <a:off x="0" y="707709"/>
            <a:ext cx="7560309" cy="4620895"/>
            <a:chOff x="0" y="707709"/>
            <a:chExt cx="7560309" cy="4620895"/>
          </a:xfrm>
        </p:grpSpPr>
        <p:pic>
          <p:nvPicPr>
            <p:cNvPr id="7" name="object 7"/>
            <p:cNvPicPr/>
            <p:nvPr/>
          </p:nvPicPr>
          <p:blipFill>
            <a:blip r:embed="rId3" cstate="print"/>
            <a:stretch>
              <a:fillRect/>
            </a:stretch>
          </p:blipFill>
          <p:spPr>
            <a:xfrm>
              <a:off x="0" y="707709"/>
              <a:ext cx="7559992" cy="4620296"/>
            </a:xfrm>
            <a:prstGeom prst="rect">
              <a:avLst/>
            </a:prstGeom>
          </p:spPr>
        </p:pic>
        <p:pic>
          <p:nvPicPr>
            <p:cNvPr id="8" name="object 8"/>
            <p:cNvPicPr/>
            <p:nvPr/>
          </p:nvPicPr>
          <p:blipFill>
            <a:blip r:embed="rId4" cstate="print"/>
            <a:stretch>
              <a:fillRect/>
            </a:stretch>
          </p:blipFill>
          <p:spPr>
            <a:xfrm>
              <a:off x="3049828" y="1980908"/>
              <a:ext cx="4510163" cy="3347097"/>
            </a:xfrm>
            <a:prstGeom prst="rect">
              <a:avLst/>
            </a:prstGeom>
          </p:spPr>
        </p:pic>
        <p:pic>
          <p:nvPicPr>
            <p:cNvPr id="9" name="object 9"/>
            <p:cNvPicPr/>
            <p:nvPr/>
          </p:nvPicPr>
          <p:blipFill>
            <a:blip r:embed="rId5" cstate="print"/>
            <a:stretch>
              <a:fillRect/>
            </a:stretch>
          </p:blipFill>
          <p:spPr>
            <a:xfrm>
              <a:off x="3049828" y="2664955"/>
              <a:ext cx="4510163" cy="2663050"/>
            </a:xfrm>
            <a:prstGeom prst="rect">
              <a:avLst/>
            </a:prstGeom>
          </p:spPr>
        </p:pic>
        <p:sp>
          <p:nvSpPr>
            <p:cNvPr id="10" name="object 10"/>
            <p:cNvSpPr/>
            <p:nvPr/>
          </p:nvSpPr>
          <p:spPr>
            <a:xfrm>
              <a:off x="516018" y="2874126"/>
              <a:ext cx="1957070" cy="262890"/>
            </a:xfrm>
            <a:custGeom>
              <a:avLst/>
              <a:gdLst/>
              <a:ahLst/>
              <a:cxnLst/>
              <a:rect l="l" t="t" r="r" b="b"/>
              <a:pathLst>
                <a:path w="1957070" h="262889">
                  <a:moveTo>
                    <a:pt x="1825370" y="0"/>
                  </a:moveTo>
                  <a:lnTo>
                    <a:pt x="131444" y="0"/>
                  </a:lnTo>
                  <a:lnTo>
                    <a:pt x="80281" y="10329"/>
                  </a:lnTo>
                  <a:lnTo>
                    <a:pt x="38500" y="38500"/>
                  </a:lnTo>
                  <a:lnTo>
                    <a:pt x="10329" y="80281"/>
                  </a:lnTo>
                  <a:lnTo>
                    <a:pt x="0" y="131444"/>
                  </a:lnTo>
                  <a:lnTo>
                    <a:pt x="10329" y="182608"/>
                  </a:lnTo>
                  <a:lnTo>
                    <a:pt x="38500" y="224389"/>
                  </a:lnTo>
                  <a:lnTo>
                    <a:pt x="80281" y="252560"/>
                  </a:lnTo>
                  <a:lnTo>
                    <a:pt x="131444" y="262889"/>
                  </a:lnTo>
                  <a:lnTo>
                    <a:pt x="1825370" y="262889"/>
                  </a:lnTo>
                  <a:lnTo>
                    <a:pt x="1876534" y="252560"/>
                  </a:lnTo>
                  <a:lnTo>
                    <a:pt x="1918315" y="224389"/>
                  </a:lnTo>
                  <a:lnTo>
                    <a:pt x="1946486" y="182608"/>
                  </a:lnTo>
                  <a:lnTo>
                    <a:pt x="1956815" y="131444"/>
                  </a:lnTo>
                  <a:lnTo>
                    <a:pt x="1946486" y="80281"/>
                  </a:lnTo>
                  <a:lnTo>
                    <a:pt x="1918315" y="38500"/>
                  </a:lnTo>
                  <a:lnTo>
                    <a:pt x="1876534" y="10329"/>
                  </a:lnTo>
                  <a:lnTo>
                    <a:pt x="1825370" y="0"/>
                  </a:lnTo>
                  <a:close/>
                </a:path>
              </a:pathLst>
            </a:custGeom>
            <a:solidFill>
              <a:srgbClr val="FFFFFF"/>
            </a:solidFill>
          </p:spPr>
          <p:txBody>
            <a:bodyPr wrap="square" lIns="0" tIns="0" rIns="0" bIns="0" rtlCol="0"/>
            <a:lstStyle/>
            <a:p>
              <a:endParaRPr/>
            </a:p>
          </p:txBody>
        </p:sp>
        <p:pic>
          <p:nvPicPr>
            <p:cNvPr id="11" name="object 11"/>
            <p:cNvPicPr/>
            <p:nvPr/>
          </p:nvPicPr>
          <p:blipFill>
            <a:blip r:embed="rId6" cstate="print"/>
            <a:stretch>
              <a:fillRect/>
            </a:stretch>
          </p:blipFill>
          <p:spPr>
            <a:xfrm>
              <a:off x="516013" y="3502126"/>
              <a:ext cx="1956816" cy="262890"/>
            </a:xfrm>
            <a:prstGeom prst="rect">
              <a:avLst/>
            </a:prstGeom>
          </p:spPr>
        </p:pic>
      </p:grpSp>
      <p:sp>
        <p:nvSpPr>
          <p:cNvPr id="15" name="object 14">
            <a:extLst>
              <a:ext uri="{FF2B5EF4-FFF2-40B4-BE49-F238E27FC236}">
                <a16:creationId xmlns:a16="http://schemas.microsoft.com/office/drawing/2014/main" id="{EA920C2E-153A-497B-B687-CF953055FFC5}"/>
              </a:ext>
            </a:extLst>
          </p:cNvPr>
          <p:cNvSpPr txBox="1"/>
          <p:nvPr/>
        </p:nvSpPr>
        <p:spPr>
          <a:xfrm>
            <a:off x="350110" y="2446404"/>
            <a:ext cx="2274182" cy="975075"/>
          </a:xfrm>
          <a:prstGeom prst="rect">
            <a:avLst/>
          </a:prstGeom>
        </p:spPr>
        <p:txBody>
          <a:bodyPr vert="horz" wrap="square" lIns="0" tIns="12700" rIns="0" bIns="0" rtlCol="0">
            <a:spAutoFit/>
          </a:bodyPr>
          <a:lstStyle/>
          <a:p>
            <a:pPr marL="12700" marR="5080" indent="24765" algn="ctr">
              <a:lnSpc>
                <a:spcPct val="148800"/>
              </a:lnSpc>
              <a:spcBef>
                <a:spcPts val="100"/>
              </a:spcBef>
            </a:pPr>
            <a:r>
              <a:rPr lang="ar-SA" sz="1400" b="1" spc="-345" dirty="0">
                <a:solidFill>
                  <a:srgbClr val="DE932D"/>
                </a:solidFill>
                <a:latin typeface="Courier New"/>
                <a:cs typeface="Courier New"/>
              </a:rPr>
              <a:t>توقيع اتفاقية شراكة مع </a:t>
            </a:r>
          </a:p>
          <a:p>
            <a:pPr marL="12700" marR="5080" indent="24765" algn="ctr">
              <a:lnSpc>
                <a:spcPct val="148800"/>
              </a:lnSpc>
              <a:spcBef>
                <a:spcPts val="100"/>
              </a:spcBef>
            </a:pPr>
            <a:r>
              <a:rPr lang="ar-SA" sz="1400" b="1" spc="-345" dirty="0">
                <a:solidFill>
                  <a:srgbClr val="DE932D"/>
                </a:solidFill>
                <a:latin typeface="Courier New"/>
                <a:cs typeface="Courier New"/>
              </a:rPr>
              <a:t>البلدية مدركة</a:t>
            </a:r>
          </a:p>
          <a:p>
            <a:pPr marL="12700" marR="5080" indent="24765" algn="ctr">
              <a:lnSpc>
                <a:spcPct val="148800"/>
              </a:lnSpc>
              <a:spcBef>
                <a:spcPts val="100"/>
              </a:spcBef>
            </a:pPr>
            <a:r>
              <a:rPr lang="ar-SA" sz="1400" b="1" spc="-345" dirty="0">
                <a:solidFill>
                  <a:srgbClr val="DE932D"/>
                </a:solidFill>
                <a:latin typeface="Courier New"/>
                <a:cs typeface="Courier New"/>
              </a:rPr>
              <a:t>للتعاون في المهرجانات</a:t>
            </a:r>
            <a:endParaRPr sz="1400" dirty="0">
              <a:solidFill>
                <a:srgbClr val="DE932D"/>
              </a:solidFill>
              <a:latin typeface="Courier New"/>
              <a:cs typeface="Courier New"/>
            </a:endParaRPr>
          </a:p>
        </p:txBody>
      </p:sp>
      <p:pic>
        <p:nvPicPr>
          <p:cNvPr id="13" name="صورة 12">
            <a:extLst>
              <a:ext uri="{FF2B5EF4-FFF2-40B4-BE49-F238E27FC236}">
                <a16:creationId xmlns:a16="http://schemas.microsoft.com/office/drawing/2014/main" id="{46C5F123-555F-4597-A7FF-7C377671DF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7850" y="4267200"/>
            <a:ext cx="3088977" cy="926566"/>
          </a:xfrm>
          <a:prstGeom prst="rect">
            <a:avLst/>
          </a:prstGeom>
        </p:spPr>
      </p:pic>
    </p:spTree>
    <p:extLst>
      <p:ext uri="{BB962C8B-B14F-4D97-AF65-F5344CB8AC3E}">
        <p14:creationId xmlns:p14="http://schemas.microsoft.com/office/powerpoint/2010/main" val="28634101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413" y="0"/>
            <a:ext cx="7557770" cy="3848735"/>
            <a:chOff x="2413" y="0"/>
            <a:chExt cx="7557770" cy="3848735"/>
          </a:xfrm>
        </p:grpSpPr>
        <p:pic>
          <p:nvPicPr>
            <p:cNvPr id="3" name="object 3"/>
            <p:cNvPicPr/>
            <p:nvPr/>
          </p:nvPicPr>
          <p:blipFill>
            <a:blip r:embed="rId2" cstate="print"/>
            <a:stretch>
              <a:fillRect/>
            </a:stretch>
          </p:blipFill>
          <p:spPr>
            <a:xfrm>
              <a:off x="2413" y="0"/>
              <a:ext cx="7557578" cy="3848734"/>
            </a:xfrm>
            <a:prstGeom prst="rect">
              <a:avLst/>
            </a:prstGeom>
          </p:spPr>
        </p:pic>
        <p:sp>
          <p:nvSpPr>
            <p:cNvPr id="4" name="object 4"/>
            <p:cNvSpPr/>
            <p:nvPr/>
          </p:nvSpPr>
          <p:spPr>
            <a:xfrm>
              <a:off x="437377" y="824"/>
              <a:ext cx="247015" cy="545465"/>
            </a:xfrm>
            <a:custGeom>
              <a:avLst/>
              <a:gdLst/>
              <a:ahLst/>
              <a:cxnLst/>
              <a:rect l="l" t="t" r="r" b="b"/>
              <a:pathLst>
                <a:path w="247015" h="545465">
                  <a:moveTo>
                    <a:pt x="246913" y="0"/>
                  </a:moveTo>
                  <a:lnTo>
                    <a:pt x="0" y="0"/>
                  </a:lnTo>
                  <a:lnTo>
                    <a:pt x="0" y="424395"/>
                  </a:lnTo>
                  <a:lnTo>
                    <a:pt x="9686" y="471349"/>
                  </a:lnTo>
                  <a:lnTo>
                    <a:pt x="36118" y="509701"/>
                  </a:lnTo>
                  <a:lnTo>
                    <a:pt x="75406" y="535519"/>
                  </a:lnTo>
                  <a:lnTo>
                    <a:pt x="123494" y="544982"/>
                  </a:lnTo>
                  <a:lnTo>
                    <a:pt x="171534" y="535511"/>
                  </a:lnTo>
                  <a:lnTo>
                    <a:pt x="210764" y="509677"/>
                  </a:lnTo>
                  <a:lnTo>
                    <a:pt x="237214" y="471349"/>
                  </a:lnTo>
                  <a:lnTo>
                    <a:pt x="246913" y="424395"/>
                  </a:lnTo>
                  <a:lnTo>
                    <a:pt x="246913" y="0"/>
                  </a:lnTo>
                  <a:close/>
                </a:path>
              </a:pathLst>
            </a:custGeom>
            <a:solidFill>
              <a:srgbClr val="E89B31"/>
            </a:solidFill>
          </p:spPr>
          <p:txBody>
            <a:bodyPr wrap="square" lIns="0" tIns="0" rIns="0" bIns="0" rtlCol="0"/>
            <a:lstStyle/>
            <a:p>
              <a:endParaRPr/>
            </a:p>
          </p:txBody>
        </p:sp>
        <p:pic>
          <p:nvPicPr>
            <p:cNvPr id="5" name="object 5"/>
            <p:cNvPicPr/>
            <p:nvPr/>
          </p:nvPicPr>
          <p:blipFill>
            <a:blip r:embed="rId3" cstate="print"/>
            <a:stretch>
              <a:fillRect/>
            </a:stretch>
          </p:blipFill>
          <p:spPr>
            <a:xfrm>
              <a:off x="459144" y="327543"/>
              <a:ext cx="201498" cy="196748"/>
            </a:xfrm>
            <a:prstGeom prst="rect">
              <a:avLst/>
            </a:prstGeom>
          </p:spPr>
        </p:pic>
      </p:grpSp>
      <p:sp>
        <p:nvSpPr>
          <p:cNvPr id="6" name="object 6"/>
          <p:cNvSpPr txBox="1"/>
          <p:nvPr/>
        </p:nvSpPr>
        <p:spPr>
          <a:xfrm>
            <a:off x="490457" y="336742"/>
            <a:ext cx="139065" cy="155575"/>
          </a:xfrm>
          <a:prstGeom prst="rect">
            <a:avLst/>
          </a:prstGeom>
        </p:spPr>
        <p:txBody>
          <a:bodyPr vert="horz" wrap="square" lIns="0" tIns="12700" rIns="0" bIns="0" rtlCol="0">
            <a:spAutoFit/>
          </a:bodyPr>
          <a:lstStyle/>
          <a:p>
            <a:pPr marL="12700">
              <a:lnSpc>
                <a:spcPct val="100000"/>
              </a:lnSpc>
              <a:spcBef>
                <a:spcPts val="100"/>
              </a:spcBef>
            </a:pPr>
            <a:r>
              <a:rPr sz="850" b="1" spc="-25" dirty="0">
                <a:solidFill>
                  <a:srgbClr val="505457"/>
                </a:solidFill>
                <a:latin typeface="Roboto"/>
                <a:cs typeface="Roboto"/>
              </a:rPr>
              <a:t>40</a:t>
            </a:r>
            <a:endParaRPr sz="850" dirty="0">
              <a:latin typeface="Roboto"/>
              <a:cs typeface="Roboto"/>
            </a:endParaRPr>
          </a:p>
        </p:txBody>
      </p:sp>
      <p:grpSp>
        <p:nvGrpSpPr>
          <p:cNvPr id="7" name="object 7"/>
          <p:cNvGrpSpPr/>
          <p:nvPr/>
        </p:nvGrpSpPr>
        <p:grpSpPr>
          <a:xfrm>
            <a:off x="623316" y="1022609"/>
            <a:ext cx="6936675" cy="4305396"/>
            <a:chOff x="623316" y="1022609"/>
            <a:chExt cx="6936675" cy="4305396"/>
          </a:xfrm>
        </p:grpSpPr>
        <p:pic>
          <p:nvPicPr>
            <p:cNvPr id="8" name="object 8"/>
            <p:cNvPicPr/>
            <p:nvPr/>
          </p:nvPicPr>
          <p:blipFill>
            <a:blip r:embed="rId4" cstate="print"/>
            <a:stretch>
              <a:fillRect/>
            </a:stretch>
          </p:blipFill>
          <p:spPr>
            <a:xfrm>
              <a:off x="6849592" y="1658264"/>
              <a:ext cx="710399" cy="3669741"/>
            </a:xfrm>
            <a:prstGeom prst="rect">
              <a:avLst/>
            </a:prstGeom>
          </p:spPr>
        </p:pic>
        <p:pic>
          <p:nvPicPr>
            <p:cNvPr id="9" name="object 9"/>
            <p:cNvPicPr/>
            <p:nvPr/>
          </p:nvPicPr>
          <p:blipFill>
            <a:blip r:embed="rId5" cstate="print"/>
            <a:stretch>
              <a:fillRect/>
            </a:stretch>
          </p:blipFill>
          <p:spPr>
            <a:xfrm>
              <a:off x="623316" y="1022609"/>
              <a:ext cx="5580887" cy="3874007"/>
            </a:xfrm>
            <a:prstGeom prst="rect">
              <a:avLst/>
            </a:prstGeom>
          </p:spPr>
        </p:pic>
      </p:grpSp>
      <p:pic>
        <p:nvPicPr>
          <p:cNvPr id="12" name="صورة 11">
            <a:extLst>
              <a:ext uri="{FF2B5EF4-FFF2-40B4-BE49-F238E27FC236}">
                <a16:creationId xmlns:a16="http://schemas.microsoft.com/office/drawing/2014/main" id="{BAE0A7A2-249D-4C54-99B2-FDDDAEAFBA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316" y="1295400"/>
            <a:ext cx="5458938" cy="3838316"/>
          </a:xfrm>
          <a:prstGeom prst="rect">
            <a:avLst/>
          </a:prstGeom>
          <a:ln>
            <a:noFill/>
          </a:ln>
          <a:effectLst>
            <a:softEdge rad="11250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877374" y="5"/>
            <a:ext cx="247015" cy="545465"/>
            <a:chOff x="6877374" y="5"/>
            <a:chExt cx="247015" cy="545465"/>
          </a:xfrm>
        </p:grpSpPr>
        <p:sp>
          <p:nvSpPr>
            <p:cNvPr id="3" name="object 3"/>
            <p:cNvSpPr/>
            <p:nvPr/>
          </p:nvSpPr>
          <p:spPr>
            <a:xfrm>
              <a:off x="6877374" y="5"/>
              <a:ext cx="247015" cy="545465"/>
            </a:xfrm>
            <a:custGeom>
              <a:avLst/>
              <a:gdLst/>
              <a:ahLst/>
              <a:cxnLst/>
              <a:rect l="l" t="t" r="r" b="b"/>
              <a:pathLst>
                <a:path w="247015" h="545465">
                  <a:moveTo>
                    <a:pt x="246976" y="0"/>
                  </a:moveTo>
                  <a:lnTo>
                    <a:pt x="0" y="0"/>
                  </a:lnTo>
                  <a:lnTo>
                    <a:pt x="0" y="424395"/>
                  </a:lnTo>
                  <a:lnTo>
                    <a:pt x="9688" y="471349"/>
                  </a:lnTo>
                  <a:lnTo>
                    <a:pt x="36131" y="509701"/>
                  </a:lnTo>
                  <a:lnTo>
                    <a:pt x="75382" y="535519"/>
                  </a:lnTo>
                  <a:lnTo>
                    <a:pt x="123444" y="544982"/>
                  </a:lnTo>
                  <a:lnTo>
                    <a:pt x="171544" y="535511"/>
                  </a:lnTo>
                  <a:lnTo>
                    <a:pt x="210808" y="509677"/>
                  </a:lnTo>
                  <a:lnTo>
                    <a:pt x="237274" y="471349"/>
                  </a:lnTo>
                  <a:lnTo>
                    <a:pt x="246976" y="424395"/>
                  </a:lnTo>
                  <a:lnTo>
                    <a:pt x="246976" y="0"/>
                  </a:lnTo>
                  <a:close/>
                </a:path>
              </a:pathLst>
            </a:custGeom>
            <a:solidFill>
              <a:srgbClr val="E89B31"/>
            </a:solidFill>
          </p:spPr>
          <p:txBody>
            <a:bodyPr wrap="square" lIns="0" tIns="0" rIns="0" bIns="0" rtlCol="0"/>
            <a:lstStyle/>
            <a:p>
              <a:endParaRPr/>
            </a:p>
          </p:txBody>
        </p:sp>
        <p:pic>
          <p:nvPicPr>
            <p:cNvPr id="4" name="object 4"/>
            <p:cNvPicPr/>
            <p:nvPr/>
          </p:nvPicPr>
          <p:blipFill>
            <a:blip r:embed="rId2" cstate="print"/>
            <a:stretch>
              <a:fillRect/>
            </a:stretch>
          </p:blipFill>
          <p:spPr>
            <a:xfrm>
              <a:off x="6899143" y="326724"/>
              <a:ext cx="201548" cy="196748"/>
            </a:xfrm>
            <a:prstGeom prst="rect">
              <a:avLst/>
            </a:prstGeom>
          </p:spPr>
        </p:pic>
      </p:grpSp>
      <p:sp>
        <p:nvSpPr>
          <p:cNvPr id="5" name="object 5"/>
          <p:cNvSpPr txBox="1"/>
          <p:nvPr/>
        </p:nvSpPr>
        <p:spPr>
          <a:xfrm>
            <a:off x="6930467" y="335949"/>
            <a:ext cx="139065" cy="155575"/>
          </a:xfrm>
          <a:prstGeom prst="rect">
            <a:avLst/>
          </a:prstGeom>
        </p:spPr>
        <p:txBody>
          <a:bodyPr vert="horz" wrap="square" lIns="0" tIns="12700" rIns="0" bIns="0" rtlCol="0">
            <a:spAutoFit/>
          </a:bodyPr>
          <a:lstStyle/>
          <a:p>
            <a:pPr marL="12700">
              <a:lnSpc>
                <a:spcPct val="100000"/>
              </a:lnSpc>
              <a:spcBef>
                <a:spcPts val="100"/>
              </a:spcBef>
            </a:pPr>
            <a:r>
              <a:rPr sz="850" b="1" spc="-25" dirty="0">
                <a:solidFill>
                  <a:srgbClr val="505457"/>
                </a:solidFill>
                <a:latin typeface="Roboto"/>
                <a:cs typeface="Roboto"/>
              </a:rPr>
              <a:t>04</a:t>
            </a:r>
            <a:endParaRPr sz="850">
              <a:latin typeface="Roboto"/>
              <a:cs typeface="Roboto"/>
            </a:endParaRPr>
          </a:p>
        </p:txBody>
      </p:sp>
      <p:grpSp>
        <p:nvGrpSpPr>
          <p:cNvPr id="6" name="object 6"/>
          <p:cNvGrpSpPr/>
          <p:nvPr/>
        </p:nvGrpSpPr>
        <p:grpSpPr>
          <a:xfrm>
            <a:off x="0" y="640715"/>
            <a:ext cx="7558405" cy="4388485"/>
            <a:chOff x="0" y="676783"/>
            <a:chExt cx="7558405" cy="4388485"/>
          </a:xfrm>
        </p:grpSpPr>
        <p:pic>
          <p:nvPicPr>
            <p:cNvPr id="7" name="object 7"/>
            <p:cNvPicPr/>
            <p:nvPr/>
          </p:nvPicPr>
          <p:blipFill>
            <a:blip r:embed="rId3" cstate="print"/>
            <a:stretch>
              <a:fillRect/>
            </a:stretch>
          </p:blipFill>
          <p:spPr>
            <a:xfrm>
              <a:off x="0" y="676783"/>
              <a:ext cx="5734405" cy="3974477"/>
            </a:xfrm>
            <a:prstGeom prst="rect">
              <a:avLst/>
            </a:prstGeom>
          </p:spPr>
        </p:pic>
        <p:pic>
          <p:nvPicPr>
            <p:cNvPr id="8" name="object 8"/>
            <p:cNvPicPr/>
            <p:nvPr/>
          </p:nvPicPr>
          <p:blipFill>
            <a:blip r:embed="rId4" cstate="print"/>
            <a:stretch>
              <a:fillRect/>
            </a:stretch>
          </p:blipFill>
          <p:spPr>
            <a:xfrm>
              <a:off x="4288231" y="1242263"/>
              <a:ext cx="3269729" cy="3822585"/>
            </a:xfrm>
            <a:prstGeom prst="rect">
              <a:avLst/>
            </a:prstGeom>
          </p:spPr>
        </p:pic>
        <p:sp>
          <p:nvSpPr>
            <p:cNvPr id="9" name="object 9"/>
            <p:cNvSpPr/>
            <p:nvPr/>
          </p:nvSpPr>
          <p:spPr>
            <a:xfrm>
              <a:off x="557923" y="975271"/>
              <a:ext cx="2788285" cy="2125980"/>
            </a:xfrm>
            <a:custGeom>
              <a:avLst/>
              <a:gdLst/>
              <a:ahLst/>
              <a:cxnLst/>
              <a:rect l="l" t="t" r="r" b="b"/>
              <a:pathLst>
                <a:path w="2788285" h="2125980">
                  <a:moveTo>
                    <a:pt x="249326" y="2005914"/>
                  </a:moveTo>
                  <a:lnTo>
                    <a:pt x="241630" y="1964296"/>
                  </a:lnTo>
                  <a:lnTo>
                    <a:pt x="220357" y="1929003"/>
                  </a:lnTo>
                  <a:lnTo>
                    <a:pt x="188290" y="1902701"/>
                  </a:lnTo>
                  <a:lnTo>
                    <a:pt x="148183" y="1888045"/>
                  </a:lnTo>
                  <a:lnTo>
                    <a:pt x="238125" y="1801469"/>
                  </a:lnTo>
                  <a:lnTo>
                    <a:pt x="240766" y="1794814"/>
                  </a:lnTo>
                  <a:lnTo>
                    <a:pt x="240766" y="1781517"/>
                  </a:lnTo>
                  <a:lnTo>
                    <a:pt x="238125" y="1774875"/>
                  </a:lnTo>
                  <a:lnTo>
                    <a:pt x="232854" y="1769795"/>
                  </a:lnTo>
                  <a:lnTo>
                    <a:pt x="223926" y="1764093"/>
                  </a:lnTo>
                  <a:lnTo>
                    <a:pt x="213779" y="1762188"/>
                  </a:lnTo>
                  <a:lnTo>
                    <a:pt x="203619" y="1764093"/>
                  </a:lnTo>
                  <a:lnTo>
                    <a:pt x="27343" y="1930908"/>
                  </a:lnTo>
                  <a:lnTo>
                    <a:pt x="3289" y="1978431"/>
                  </a:lnTo>
                  <a:lnTo>
                    <a:pt x="0" y="2005914"/>
                  </a:lnTo>
                  <a:lnTo>
                    <a:pt x="9804" y="2052624"/>
                  </a:lnTo>
                  <a:lnTo>
                    <a:pt x="36512" y="2090762"/>
                  </a:lnTo>
                  <a:lnTo>
                    <a:pt x="76136" y="2116493"/>
                  </a:lnTo>
                  <a:lnTo>
                    <a:pt x="124663" y="2125916"/>
                  </a:lnTo>
                  <a:lnTo>
                    <a:pt x="173202" y="2116493"/>
                  </a:lnTo>
                  <a:lnTo>
                    <a:pt x="212826" y="2090762"/>
                  </a:lnTo>
                  <a:lnTo>
                    <a:pt x="239534" y="2052624"/>
                  </a:lnTo>
                  <a:lnTo>
                    <a:pt x="249326" y="2005914"/>
                  </a:lnTo>
                  <a:close/>
                </a:path>
                <a:path w="2788285" h="2125980">
                  <a:moveTo>
                    <a:pt x="539280" y="2005914"/>
                  </a:moveTo>
                  <a:lnTo>
                    <a:pt x="531571" y="1964296"/>
                  </a:lnTo>
                  <a:lnTo>
                    <a:pt x="510311" y="1929003"/>
                  </a:lnTo>
                  <a:lnTo>
                    <a:pt x="478243" y="1902701"/>
                  </a:lnTo>
                  <a:lnTo>
                    <a:pt x="438137" y="1888045"/>
                  </a:lnTo>
                  <a:lnTo>
                    <a:pt x="528078" y="1801469"/>
                  </a:lnTo>
                  <a:lnTo>
                    <a:pt x="530720" y="1794814"/>
                  </a:lnTo>
                  <a:lnTo>
                    <a:pt x="530720" y="1781517"/>
                  </a:lnTo>
                  <a:lnTo>
                    <a:pt x="528078" y="1774875"/>
                  </a:lnTo>
                  <a:lnTo>
                    <a:pt x="522808" y="1769795"/>
                  </a:lnTo>
                  <a:lnTo>
                    <a:pt x="513880" y="1764093"/>
                  </a:lnTo>
                  <a:lnTo>
                    <a:pt x="503720" y="1762188"/>
                  </a:lnTo>
                  <a:lnTo>
                    <a:pt x="493560" y="1764093"/>
                  </a:lnTo>
                  <a:lnTo>
                    <a:pt x="317284" y="1930908"/>
                  </a:lnTo>
                  <a:lnTo>
                    <a:pt x="293230" y="1978431"/>
                  </a:lnTo>
                  <a:lnTo>
                    <a:pt x="289953" y="2005914"/>
                  </a:lnTo>
                  <a:lnTo>
                    <a:pt x="299745" y="2052624"/>
                  </a:lnTo>
                  <a:lnTo>
                    <a:pt x="326453" y="2090762"/>
                  </a:lnTo>
                  <a:lnTo>
                    <a:pt x="366077" y="2116493"/>
                  </a:lnTo>
                  <a:lnTo>
                    <a:pt x="414616" y="2125916"/>
                  </a:lnTo>
                  <a:lnTo>
                    <a:pt x="463143" y="2116493"/>
                  </a:lnTo>
                  <a:lnTo>
                    <a:pt x="502767" y="2090762"/>
                  </a:lnTo>
                  <a:lnTo>
                    <a:pt x="529475" y="2052624"/>
                  </a:lnTo>
                  <a:lnTo>
                    <a:pt x="539280" y="2005914"/>
                  </a:lnTo>
                  <a:close/>
                </a:path>
                <a:path w="2788285" h="2125980">
                  <a:moveTo>
                    <a:pt x="2497721" y="120002"/>
                  </a:moveTo>
                  <a:lnTo>
                    <a:pt x="2487930" y="73291"/>
                  </a:lnTo>
                  <a:lnTo>
                    <a:pt x="2461209" y="35153"/>
                  </a:lnTo>
                  <a:lnTo>
                    <a:pt x="2421585" y="9423"/>
                  </a:lnTo>
                  <a:lnTo>
                    <a:pt x="2373058" y="0"/>
                  </a:lnTo>
                  <a:lnTo>
                    <a:pt x="2324531" y="9423"/>
                  </a:lnTo>
                  <a:lnTo>
                    <a:pt x="2284907" y="35153"/>
                  </a:lnTo>
                  <a:lnTo>
                    <a:pt x="2258187" y="73291"/>
                  </a:lnTo>
                  <a:lnTo>
                    <a:pt x="2248395" y="120002"/>
                  </a:lnTo>
                  <a:lnTo>
                    <a:pt x="2256091" y="161620"/>
                  </a:lnTo>
                  <a:lnTo>
                    <a:pt x="2277364" y="196913"/>
                  </a:lnTo>
                  <a:lnTo>
                    <a:pt x="2309431" y="223215"/>
                  </a:lnTo>
                  <a:lnTo>
                    <a:pt x="2349538" y="237871"/>
                  </a:lnTo>
                  <a:lnTo>
                    <a:pt x="2259596" y="324446"/>
                  </a:lnTo>
                  <a:lnTo>
                    <a:pt x="2256955" y="331101"/>
                  </a:lnTo>
                  <a:lnTo>
                    <a:pt x="2256955" y="344398"/>
                  </a:lnTo>
                  <a:lnTo>
                    <a:pt x="2259596" y="351040"/>
                  </a:lnTo>
                  <a:lnTo>
                    <a:pt x="2264867" y="356120"/>
                  </a:lnTo>
                  <a:lnTo>
                    <a:pt x="2273795" y="361823"/>
                  </a:lnTo>
                  <a:lnTo>
                    <a:pt x="2283942" y="363728"/>
                  </a:lnTo>
                  <a:lnTo>
                    <a:pt x="2294102" y="361823"/>
                  </a:lnTo>
                  <a:lnTo>
                    <a:pt x="2303030" y="356120"/>
                  </a:lnTo>
                  <a:lnTo>
                    <a:pt x="2470378" y="195008"/>
                  </a:lnTo>
                  <a:lnTo>
                    <a:pt x="2485072" y="172732"/>
                  </a:lnTo>
                  <a:lnTo>
                    <a:pt x="2494432" y="147485"/>
                  </a:lnTo>
                  <a:lnTo>
                    <a:pt x="2497721" y="120002"/>
                  </a:lnTo>
                  <a:close/>
                </a:path>
                <a:path w="2788285" h="2125980">
                  <a:moveTo>
                    <a:pt x="2787662" y="120002"/>
                  </a:moveTo>
                  <a:lnTo>
                    <a:pt x="2777871" y="73291"/>
                  </a:lnTo>
                  <a:lnTo>
                    <a:pt x="2751150" y="35153"/>
                  </a:lnTo>
                  <a:lnTo>
                    <a:pt x="2711526" y="9423"/>
                  </a:lnTo>
                  <a:lnTo>
                    <a:pt x="2662999" y="0"/>
                  </a:lnTo>
                  <a:lnTo>
                    <a:pt x="2614472" y="9423"/>
                  </a:lnTo>
                  <a:lnTo>
                    <a:pt x="2574848" y="35153"/>
                  </a:lnTo>
                  <a:lnTo>
                    <a:pt x="2548128" y="73291"/>
                  </a:lnTo>
                  <a:lnTo>
                    <a:pt x="2538336" y="120002"/>
                  </a:lnTo>
                  <a:lnTo>
                    <a:pt x="2546045" y="161620"/>
                  </a:lnTo>
                  <a:lnTo>
                    <a:pt x="2567305" y="196913"/>
                  </a:lnTo>
                  <a:lnTo>
                    <a:pt x="2599372" y="223215"/>
                  </a:lnTo>
                  <a:lnTo>
                    <a:pt x="2639479" y="237871"/>
                  </a:lnTo>
                  <a:lnTo>
                    <a:pt x="2549537" y="324446"/>
                  </a:lnTo>
                  <a:lnTo>
                    <a:pt x="2546896" y="331101"/>
                  </a:lnTo>
                  <a:lnTo>
                    <a:pt x="2546896" y="344398"/>
                  </a:lnTo>
                  <a:lnTo>
                    <a:pt x="2549537" y="351040"/>
                  </a:lnTo>
                  <a:lnTo>
                    <a:pt x="2554808" y="356120"/>
                  </a:lnTo>
                  <a:lnTo>
                    <a:pt x="2563736" y="361823"/>
                  </a:lnTo>
                  <a:lnTo>
                    <a:pt x="2573896" y="363728"/>
                  </a:lnTo>
                  <a:lnTo>
                    <a:pt x="2584043" y="361823"/>
                  </a:lnTo>
                  <a:lnTo>
                    <a:pt x="2592971" y="356120"/>
                  </a:lnTo>
                  <a:lnTo>
                    <a:pt x="2760332" y="195008"/>
                  </a:lnTo>
                  <a:lnTo>
                    <a:pt x="2775013" y="172732"/>
                  </a:lnTo>
                  <a:lnTo>
                    <a:pt x="2784373" y="147485"/>
                  </a:lnTo>
                  <a:lnTo>
                    <a:pt x="2787662" y="120002"/>
                  </a:lnTo>
                  <a:close/>
                </a:path>
              </a:pathLst>
            </a:custGeom>
            <a:solidFill>
              <a:srgbClr val="FBB040"/>
            </a:solidFill>
          </p:spPr>
          <p:txBody>
            <a:bodyPr wrap="square" lIns="0" tIns="0" rIns="0" bIns="0" rtlCol="0"/>
            <a:lstStyle/>
            <a:p>
              <a:endParaRPr/>
            </a:p>
          </p:txBody>
        </p:sp>
      </p:grpSp>
      <p:sp>
        <p:nvSpPr>
          <p:cNvPr id="10" name="object 10"/>
          <p:cNvSpPr txBox="1"/>
          <p:nvPr/>
        </p:nvSpPr>
        <p:spPr>
          <a:xfrm>
            <a:off x="1117699" y="3247839"/>
            <a:ext cx="1852295" cy="212238"/>
          </a:xfrm>
          <a:prstGeom prst="rect">
            <a:avLst/>
          </a:prstGeom>
        </p:spPr>
        <p:txBody>
          <a:bodyPr vert="horz" wrap="square" lIns="0" tIns="12065" rIns="0" bIns="0" rtlCol="0">
            <a:spAutoFit/>
          </a:bodyPr>
          <a:lstStyle/>
          <a:p>
            <a:pPr marL="12700">
              <a:lnSpc>
                <a:spcPct val="100000"/>
              </a:lnSpc>
              <a:spcBef>
                <a:spcPts val="95"/>
              </a:spcBef>
            </a:pPr>
            <a:r>
              <a:rPr lang="ar-SA" sz="1300" b="1" spc="-240" dirty="0">
                <a:solidFill>
                  <a:srgbClr val="FBB040"/>
                </a:solidFill>
                <a:latin typeface="Courier New"/>
                <a:cs typeface="Courier New"/>
              </a:rPr>
              <a:t>الملكي الأمير</a:t>
            </a:r>
            <a:r>
              <a:rPr sz="1300" b="1" spc="-425" dirty="0">
                <a:solidFill>
                  <a:srgbClr val="FBB040"/>
                </a:solidFill>
                <a:latin typeface="Courier New"/>
                <a:cs typeface="Courier New"/>
              </a:rPr>
              <a:t> </a:t>
            </a:r>
            <a:r>
              <a:rPr lang="ar-SA" sz="1300" b="1" spc="-125" dirty="0">
                <a:solidFill>
                  <a:srgbClr val="FBB040"/>
                </a:solidFill>
                <a:latin typeface="Courier New"/>
                <a:cs typeface="Courier New"/>
              </a:rPr>
              <a:t>صاحب السمو</a:t>
            </a:r>
            <a:endParaRPr sz="1300" dirty="0">
              <a:latin typeface="Courier New"/>
              <a:cs typeface="Courier New"/>
            </a:endParaRPr>
          </a:p>
        </p:txBody>
      </p:sp>
      <p:sp>
        <p:nvSpPr>
          <p:cNvPr id="11" name="object 11"/>
          <p:cNvSpPr txBox="1"/>
          <p:nvPr/>
        </p:nvSpPr>
        <p:spPr>
          <a:xfrm>
            <a:off x="182086" y="1271302"/>
            <a:ext cx="4288231" cy="1259319"/>
          </a:xfrm>
          <a:prstGeom prst="rect">
            <a:avLst/>
          </a:prstGeom>
        </p:spPr>
        <p:txBody>
          <a:bodyPr vert="horz" wrap="square" lIns="0" tIns="12700" rIns="0" bIns="0" rtlCol="0">
            <a:spAutoFit/>
          </a:bodyPr>
          <a:lstStyle/>
          <a:p>
            <a:pPr marL="38100" marR="30480" algn="just">
              <a:lnSpc>
                <a:spcPct val="134600"/>
              </a:lnSpc>
              <a:spcBef>
                <a:spcPts val="100"/>
              </a:spcBef>
            </a:pPr>
            <a:r>
              <a:rPr lang="ar-SA" sz="2000" dirty="0">
                <a:solidFill>
                  <a:schemeClr val="bg1"/>
                </a:solidFill>
                <a:latin typeface="Arabic Typesetting" panose="03020402040406030203" pitchFamily="66" charset="-78"/>
                <a:cs typeface="Arabic Typesetting" panose="03020402040406030203" pitchFamily="66" charset="-78"/>
              </a:rPr>
              <a:t>"إن مستقبل </a:t>
            </a:r>
            <a:r>
              <a:rPr lang="ar-SA" sz="2000" dirty="0" err="1">
                <a:solidFill>
                  <a:schemeClr val="bg1"/>
                </a:solidFill>
                <a:latin typeface="Arabic Typesetting" panose="03020402040406030203" pitchFamily="66" charset="-78"/>
                <a:cs typeface="Arabic Typesetting" panose="03020402040406030203" pitchFamily="66" charset="-78"/>
              </a:rPr>
              <a:t>المملکة</a:t>
            </a:r>
            <a:r>
              <a:rPr lang="ar-SA" sz="2000" dirty="0">
                <a:solidFill>
                  <a:schemeClr val="bg1"/>
                </a:solidFill>
                <a:latin typeface="Arabic Typesetting" panose="03020402040406030203" pitchFamily="66" charset="-78"/>
                <a:cs typeface="Arabic Typesetting" panose="03020402040406030203" pitchFamily="66" charset="-78"/>
              </a:rPr>
              <a:t> مبشر وواعد وتستحق بلادنا َّ </a:t>
            </a:r>
            <a:r>
              <a:rPr lang="ar-SA" sz="2000" dirty="0" err="1">
                <a:solidFill>
                  <a:schemeClr val="bg1"/>
                </a:solidFill>
                <a:latin typeface="Arabic Typesetting" panose="03020402040406030203" pitchFamily="66" charset="-78"/>
                <a:cs typeface="Arabic Typesetting" panose="03020402040406030203" pitchFamily="66" charset="-78"/>
              </a:rPr>
              <a:t>الغالیة</a:t>
            </a:r>
            <a:r>
              <a:rPr lang="ar-SA" sz="2000" dirty="0">
                <a:solidFill>
                  <a:schemeClr val="bg1"/>
                </a:solidFill>
                <a:latin typeface="Arabic Typesetting" panose="03020402040406030203" pitchFamily="66" charset="-78"/>
                <a:cs typeface="Arabic Typesetting" panose="03020402040406030203" pitchFamily="66" charset="-78"/>
              </a:rPr>
              <a:t> </a:t>
            </a:r>
            <a:r>
              <a:rPr lang="ar-SA" sz="2000" dirty="0" err="1">
                <a:solidFill>
                  <a:schemeClr val="bg1"/>
                </a:solidFill>
                <a:latin typeface="Arabic Typesetting" panose="03020402040406030203" pitchFamily="66" charset="-78"/>
                <a:cs typeface="Arabic Typesetting" panose="03020402040406030203" pitchFamily="66" charset="-78"/>
              </a:rPr>
              <a:t>اکثر</a:t>
            </a:r>
            <a:r>
              <a:rPr lang="ar-SA" sz="2000" dirty="0">
                <a:solidFill>
                  <a:schemeClr val="bg1"/>
                </a:solidFill>
                <a:latin typeface="Arabic Typesetting" panose="03020402040406030203" pitchFamily="66" charset="-78"/>
                <a:cs typeface="Arabic Typesetting" panose="03020402040406030203" pitchFamily="66" charset="-78"/>
              </a:rPr>
              <a:t> مما تحقق، </a:t>
            </a:r>
            <a:r>
              <a:rPr lang="ar-SA" sz="2000" dirty="0" err="1">
                <a:solidFill>
                  <a:schemeClr val="bg1"/>
                </a:solidFill>
                <a:latin typeface="Arabic Typesetting" panose="03020402040406030203" pitchFamily="66" charset="-78"/>
                <a:cs typeface="Arabic Typesetting" panose="03020402040406030203" pitchFamily="66" charset="-78"/>
              </a:rPr>
              <a:t>لدینا</a:t>
            </a:r>
            <a:r>
              <a:rPr lang="ar-SA" sz="2000" dirty="0">
                <a:solidFill>
                  <a:schemeClr val="bg1"/>
                </a:solidFill>
                <a:latin typeface="Arabic Typesetting" panose="03020402040406030203" pitchFamily="66" charset="-78"/>
                <a:cs typeface="Arabic Typesetting" panose="03020402040406030203" pitchFamily="66" charset="-78"/>
              </a:rPr>
              <a:t> قدرات سنقوم بمضاعفة دورها </a:t>
            </a:r>
            <a:r>
              <a:rPr lang="ar-SA" sz="2000" dirty="0" err="1">
                <a:solidFill>
                  <a:schemeClr val="bg1"/>
                </a:solidFill>
                <a:latin typeface="Arabic Typesetting" panose="03020402040406030203" pitchFamily="66" charset="-78"/>
                <a:cs typeface="Arabic Typesetting" panose="03020402040406030203" pitchFamily="66" charset="-78"/>
              </a:rPr>
              <a:t>وزیادة</a:t>
            </a:r>
            <a:r>
              <a:rPr lang="ar-SA" sz="2000" dirty="0">
                <a:solidFill>
                  <a:schemeClr val="bg1"/>
                </a:solidFill>
                <a:latin typeface="Arabic Typesetting" panose="03020402040406030203" pitchFamily="66" charset="-78"/>
                <a:cs typeface="Arabic Typesetting" panose="03020402040406030203" pitchFamily="66" charset="-78"/>
              </a:rPr>
              <a:t> إسهامها في صناعة هذا المستقبل"    "همة </a:t>
            </a:r>
            <a:r>
              <a:rPr lang="ar-SA" sz="2000" dirty="0" err="1">
                <a:solidFill>
                  <a:schemeClr val="bg1"/>
                </a:solidFill>
                <a:latin typeface="Arabic Typesetting" panose="03020402040406030203" pitchFamily="66" charset="-78"/>
                <a:cs typeface="Arabic Typesetting" panose="03020402040406030203" pitchFamily="66" charset="-78"/>
              </a:rPr>
              <a:t>السعودیین</a:t>
            </a:r>
            <a:r>
              <a:rPr lang="ar-SA" sz="2000" dirty="0">
                <a:solidFill>
                  <a:schemeClr val="bg1"/>
                </a:solidFill>
                <a:latin typeface="Arabic Typesetting" panose="03020402040406030203" pitchFamily="66" charset="-78"/>
                <a:cs typeface="Arabic Typesetting" panose="03020402040406030203" pitchFamily="66" charset="-78"/>
              </a:rPr>
              <a:t> مثل جبل </a:t>
            </a:r>
            <a:r>
              <a:rPr lang="ar-SA" sz="2000" dirty="0" err="1">
                <a:solidFill>
                  <a:schemeClr val="bg1"/>
                </a:solidFill>
                <a:latin typeface="Arabic Typesetting" panose="03020402040406030203" pitchFamily="66" charset="-78"/>
                <a:cs typeface="Arabic Typesetting" panose="03020402040406030203" pitchFamily="66" charset="-78"/>
              </a:rPr>
              <a:t>طویق</a:t>
            </a:r>
            <a:r>
              <a:rPr lang="ar-SA" sz="2000" dirty="0">
                <a:solidFill>
                  <a:schemeClr val="bg1"/>
                </a:solidFill>
                <a:latin typeface="Arabic Typesetting" panose="03020402040406030203" pitchFamily="66" charset="-78"/>
                <a:cs typeface="Arabic Typesetting" panose="03020402040406030203" pitchFamily="66" charset="-78"/>
              </a:rPr>
              <a:t> .. لن </a:t>
            </a:r>
            <a:r>
              <a:rPr lang="ar-SA" sz="2000" dirty="0" err="1">
                <a:solidFill>
                  <a:schemeClr val="bg1"/>
                </a:solidFill>
                <a:latin typeface="Arabic Typesetting" panose="03020402040406030203" pitchFamily="66" charset="-78"/>
                <a:cs typeface="Arabic Typesetting" panose="03020402040406030203" pitchFamily="66" charset="-78"/>
              </a:rPr>
              <a:t>تنکسر</a:t>
            </a:r>
            <a:r>
              <a:rPr lang="ar-SA" sz="2000" dirty="0">
                <a:solidFill>
                  <a:schemeClr val="bg1"/>
                </a:solidFill>
                <a:latin typeface="Arabic Typesetting" panose="03020402040406030203" pitchFamily="66" charset="-78"/>
                <a:cs typeface="Arabic Typesetting" panose="03020402040406030203" pitchFamily="66" charset="-78"/>
              </a:rPr>
              <a:t>"</a:t>
            </a:r>
            <a:endParaRPr sz="2000" dirty="0">
              <a:solidFill>
                <a:schemeClr val="bg1"/>
              </a:solidFill>
              <a:latin typeface="Arabic Typesetting" panose="03020402040406030203" pitchFamily="66" charset="-78"/>
              <a:cs typeface="Arabic Typesetting" panose="03020402040406030203" pitchFamily="66" charset="-78"/>
            </a:endParaRPr>
          </a:p>
        </p:txBody>
      </p:sp>
      <p:sp>
        <p:nvSpPr>
          <p:cNvPr id="12" name="object 12"/>
          <p:cNvSpPr txBox="1"/>
          <p:nvPr/>
        </p:nvSpPr>
        <p:spPr>
          <a:xfrm>
            <a:off x="1351111" y="4201128"/>
            <a:ext cx="1329055" cy="174407"/>
          </a:xfrm>
          <a:prstGeom prst="rect">
            <a:avLst/>
          </a:prstGeom>
        </p:spPr>
        <p:txBody>
          <a:bodyPr vert="horz" wrap="square" lIns="0" tIns="12700" rIns="0" bIns="0" rtlCol="0">
            <a:spAutoFit/>
          </a:bodyPr>
          <a:lstStyle/>
          <a:p>
            <a:pPr marL="12700">
              <a:lnSpc>
                <a:spcPct val="100000"/>
              </a:lnSpc>
              <a:spcBef>
                <a:spcPts val="100"/>
              </a:spcBef>
            </a:pPr>
            <a:r>
              <a:rPr lang="ar-SA" sz="1050" b="1" spc="-275" dirty="0">
                <a:solidFill>
                  <a:srgbClr val="FFFFFF"/>
                </a:solidFill>
                <a:latin typeface="Courier New"/>
                <a:cs typeface="Courier New"/>
              </a:rPr>
              <a:t>ولي العهد رئيس مجلس الوزراء</a:t>
            </a:r>
            <a:endParaRPr sz="1050" dirty="0">
              <a:latin typeface="Courier New"/>
              <a:cs typeface="Courier New"/>
            </a:endParaRPr>
          </a:p>
        </p:txBody>
      </p:sp>
      <p:pic>
        <p:nvPicPr>
          <p:cNvPr id="13" name="object 13"/>
          <p:cNvPicPr/>
          <p:nvPr/>
        </p:nvPicPr>
        <p:blipFill>
          <a:blip r:embed="rId5" cstate="print"/>
          <a:stretch>
            <a:fillRect/>
          </a:stretch>
        </p:blipFill>
        <p:spPr>
          <a:xfrm>
            <a:off x="494467" y="3588782"/>
            <a:ext cx="3093926" cy="545132"/>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389623"/>
            <a:ext cx="7312659" cy="4938395"/>
            <a:chOff x="0" y="389623"/>
            <a:chExt cx="7312659" cy="4938395"/>
          </a:xfrm>
        </p:grpSpPr>
        <p:pic>
          <p:nvPicPr>
            <p:cNvPr id="3" name="object 3"/>
            <p:cNvPicPr/>
            <p:nvPr/>
          </p:nvPicPr>
          <p:blipFill>
            <a:blip r:embed="rId2" cstate="print"/>
            <a:stretch>
              <a:fillRect/>
            </a:stretch>
          </p:blipFill>
          <p:spPr>
            <a:xfrm>
              <a:off x="2093467" y="1052461"/>
              <a:ext cx="4737760" cy="4275543"/>
            </a:xfrm>
            <a:prstGeom prst="rect">
              <a:avLst/>
            </a:prstGeom>
          </p:spPr>
        </p:pic>
        <p:pic>
          <p:nvPicPr>
            <p:cNvPr id="4" name="object 4"/>
            <p:cNvPicPr/>
            <p:nvPr/>
          </p:nvPicPr>
          <p:blipFill>
            <a:blip r:embed="rId3" cstate="print"/>
            <a:stretch>
              <a:fillRect/>
            </a:stretch>
          </p:blipFill>
          <p:spPr>
            <a:xfrm>
              <a:off x="0" y="389623"/>
              <a:ext cx="7312063" cy="4938382"/>
            </a:xfrm>
            <a:prstGeom prst="rect">
              <a:avLst/>
            </a:prstGeom>
          </p:spPr>
        </p:pic>
      </p:grpSp>
      <p:sp>
        <p:nvSpPr>
          <p:cNvPr id="5" name="object 5"/>
          <p:cNvSpPr txBox="1">
            <a:spLocks noGrp="1"/>
          </p:cNvSpPr>
          <p:nvPr>
            <p:ph type="title"/>
          </p:nvPr>
        </p:nvSpPr>
        <p:spPr>
          <a:xfrm>
            <a:off x="588877" y="1444710"/>
            <a:ext cx="1821814" cy="1169035"/>
          </a:xfrm>
          <a:prstGeom prst="rect">
            <a:avLst/>
          </a:prstGeom>
        </p:spPr>
        <p:txBody>
          <a:bodyPr vert="horz" wrap="square" lIns="0" tIns="12065" rIns="0" bIns="0" rtlCol="0">
            <a:spAutoFit/>
          </a:bodyPr>
          <a:lstStyle/>
          <a:p>
            <a:pPr marL="94615" marR="5080" indent="-82550">
              <a:lnSpc>
                <a:spcPct val="107200"/>
              </a:lnSpc>
              <a:spcBef>
                <a:spcPts val="95"/>
              </a:spcBef>
            </a:pPr>
            <a:r>
              <a:rPr sz="3500" spc="-560" dirty="0">
                <a:solidFill>
                  <a:srgbClr val="FFFFFF"/>
                </a:solidFill>
              </a:rPr>
              <a:t>ءﺎــــﮐﺮﺷ </a:t>
            </a:r>
            <a:r>
              <a:rPr sz="3500" spc="-620" dirty="0">
                <a:solidFill>
                  <a:srgbClr val="FFFFFF"/>
                </a:solidFill>
              </a:rPr>
              <a:t>حﺎــﺠـﻨﻟا</a:t>
            </a:r>
            <a:endParaRPr sz="3500"/>
          </a:p>
        </p:txBody>
      </p:sp>
      <p:sp>
        <p:nvSpPr>
          <p:cNvPr id="6" name="object 6"/>
          <p:cNvSpPr/>
          <p:nvPr/>
        </p:nvSpPr>
        <p:spPr>
          <a:xfrm>
            <a:off x="5650701" y="4640022"/>
            <a:ext cx="469900" cy="469900"/>
          </a:xfrm>
          <a:custGeom>
            <a:avLst/>
            <a:gdLst/>
            <a:ahLst/>
            <a:cxnLst/>
            <a:rect l="l" t="t" r="r" b="b"/>
            <a:pathLst>
              <a:path w="469900" h="469900">
                <a:moveTo>
                  <a:pt x="234784" y="0"/>
                </a:moveTo>
                <a:lnTo>
                  <a:pt x="187467" y="4770"/>
                </a:lnTo>
                <a:lnTo>
                  <a:pt x="143396" y="18450"/>
                </a:lnTo>
                <a:lnTo>
                  <a:pt x="103514" y="40097"/>
                </a:lnTo>
                <a:lnTo>
                  <a:pt x="68767" y="68767"/>
                </a:lnTo>
                <a:lnTo>
                  <a:pt x="40097" y="103514"/>
                </a:lnTo>
                <a:lnTo>
                  <a:pt x="18450" y="143396"/>
                </a:lnTo>
                <a:lnTo>
                  <a:pt x="4770" y="187467"/>
                </a:lnTo>
                <a:lnTo>
                  <a:pt x="0" y="234784"/>
                </a:lnTo>
                <a:lnTo>
                  <a:pt x="4770" y="282101"/>
                </a:lnTo>
                <a:lnTo>
                  <a:pt x="18450" y="326173"/>
                </a:lnTo>
                <a:lnTo>
                  <a:pt x="40097" y="366054"/>
                </a:lnTo>
                <a:lnTo>
                  <a:pt x="68767" y="400802"/>
                </a:lnTo>
                <a:lnTo>
                  <a:pt x="103514" y="429471"/>
                </a:lnTo>
                <a:lnTo>
                  <a:pt x="143396" y="451119"/>
                </a:lnTo>
                <a:lnTo>
                  <a:pt x="187467" y="464799"/>
                </a:lnTo>
                <a:lnTo>
                  <a:pt x="234784" y="469569"/>
                </a:lnTo>
                <a:lnTo>
                  <a:pt x="282101" y="464799"/>
                </a:lnTo>
                <a:lnTo>
                  <a:pt x="326173" y="451119"/>
                </a:lnTo>
                <a:lnTo>
                  <a:pt x="366054" y="429471"/>
                </a:lnTo>
                <a:lnTo>
                  <a:pt x="400802" y="400802"/>
                </a:lnTo>
                <a:lnTo>
                  <a:pt x="429471" y="366054"/>
                </a:lnTo>
                <a:lnTo>
                  <a:pt x="451119" y="326173"/>
                </a:lnTo>
                <a:lnTo>
                  <a:pt x="464799" y="282101"/>
                </a:lnTo>
                <a:lnTo>
                  <a:pt x="469569" y="234784"/>
                </a:lnTo>
                <a:lnTo>
                  <a:pt x="464799" y="187467"/>
                </a:lnTo>
                <a:lnTo>
                  <a:pt x="451119" y="143396"/>
                </a:lnTo>
                <a:lnTo>
                  <a:pt x="429471" y="103514"/>
                </a:lnTo>
                <a:lnTo>
                  <a:pt x="400802" y="68767"/>
                </a:lnTo>
                <a:lnTo>
                  <a:pt x="366054" y="40097"/>
                </a:lnTo>
                <a:lnTo>
                  <a:pt x="326173" y="18450"/>
                </a:lnTo>
                <a:lnTo>
                  <a:pt x="282101" y="4770"/>
                </a:lnTo>
                <a:lnTo>
                  <a:pt x="234784" y="0"/>
                </a:lnTo>
                <a:close/>
              </a:path>
            </a:pathLst>
          </a:custGeom>
          <a:solidFill>
            <a:srgbClr val="FFFFFF">
              <a:alpha val="59999"/>
            </a:srgbClr>
          </a:solidFill>
        </p:spPr>
        <p:txBody>
          <a:bodyPr wrap="square" lIns="0" tIns="0" rIns="0" bIns="0" rtlCol="0"/>
          <a:lstStyle/>
          <a:p>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96120" y="489313"/>
            <a:ext cx="2971165" cy="428625"/>
          </a:xfrm>
          <a:prstGeom prst="rect">
            <a:avLst/>
          </a:prstGeom>
        </p:spPr>
        <p:txBody>
          <a:bodyPr vert="horz" wrap="square" lIns="0" tIns="11430" rIns="0" bIns="0" rtlCol="0">
            <a:spAutoFit/>
          </a:bodyPr>
          <a:lstStyle/>
          <a:p>
            <a:pPr marL="12700">
              <a:lnSpc>
                <a:spcPct val="100000"/>
              </a:lnSpc>
              <a:spcBef>
                <a:spcPts val="90"/>
              </a:spcBef>
            </a:pPr>
            <a:r>
              <a:rPr lang="ar-SA" sz="2650" spc="-560" dirty="0"/>
              <a:t>شـركــاء الــنـــجــاح</a:t>
            </a:r>
            <a:endParaRPr sz="2650" dirty="0"/>
          </a:p>
        </p:txBody>
      </p:sp>
      <p:grpSp>
        <p:nvGrpSpPr>
          <p:cNvPr id="3" name="object 3"/>
          <p:cNvGrpSpPr/>
          <p:nvPr/>
        </p:nvGrpSpPr>
        <p:grpSpPr>
          <a:xfrm>
            <a:off x="6875766" y="0"/>
            <a:ext cx="247015" cy="541655"/>
            <a:chOff x="6875766" y="0"/>
            <a:chExt cx="247015" cy="541655"/>
          </a:xfrm>
        </p:grpSpPr>
        <p:sp>
          <p:nvSpPr>
            <p:cNvPr id="4" name="object 4"/>
            <p:cNvSpPr/>
            <p:nvPr/>
          </p:nvSpPr>
          <p:spPr>
            <a:xfrm>
              <a:off x="6875766" y="0"/>
              <a:ext cx="247015" cy="541655"/>
            </a:xfrm>
            <a:custGeom>
              <a:avLst/>
              <a:gdLst/>
              <a:ahLst/>
              <a:cxnLst/>
              <a:rect l="l" t="t" r="r" b="b"/>
              <a:pathLst>
                <a:path w="247015" h="541655">
                  <a:moveTo>
                    <a:pt x="246913" y="0"/>
                  </a:moveTo>
                  <a:lnTo>
                    <a:pt x="0" y="0"/>
                  </a:lnTo>
                  <a:lnTo>
                    <a:pt x="0" y="420450"/>
                  </a:lnTo>
                  <a:lnTo>
                    <a:pt x="9686" y="467403"/>
                  </a:lnTo>
                  <a:lnTo>
                    <a:pt x="36118" y="505755"/>
                  </a:lnTo>
                  <a:lnTo>
                    <a:pt x="75361" y="531573"/>
                  </a:lnTo>
                  <a:lnTo>
                    <a:pt x="123405" y="541036"/>
                  </a:lnTo>
                  <a:lnTo>
                    <a:pt x="171496" y="531565"/>
                  </a:lnTo>
                  <a:lnTo>
                    <a:pt x="210753" y="505732"/>
                  </a:lnTo>
                  <a:lnTo>
                    <a:pt x="237212" y="467404"/>
                  </a:lnTo>
                  <a:lnTo>
                    <a:pt x="246913" y="420450"/>
                  </a:lnTo>
                  <a:lnTo>
                    <a:pt x="246913" y="0"/>
                  </a:lnTo>
                  <a:close/>
                </a:path>
              </a:pathLst>
            </a:custGeom>
            <a:solidFill>
              <a:srgbClr val="E89B31"/>
            </a:solidFill>
          </p:spPr>
          <p:txBody>
            <a:bodyPr wrap="square" lIns="0" tIns="0" rIns="0" bIns="0" rtlCol="0"/>
            <a:lstStyle/>
            <a:p>
              <a:endParaRPr/>
            </a:p>
          </p:txBody>
        </p:sp>
        <p:pic>
          <p:nvPicPr>
            <p:cNvPr id="5" name="object 5"/>
            <p:cNvPicPr/>
            <p:nvPr/>
          </p:nvPicPr>
          <p:blipFill>
            <a:blip r:embed="rId2" cstate="print"/>
            <a:stretch>
              <a:fillRect/>
            </a:stretch>
          </p:blipFill>
          <p:spPr>
            <a:xfrm>
              <a:off x="6897530" y="322773"/>
              <a:ext cx="201498" cy="196748"/>
            </a:xfrm>
            <a:prstGeom prst="rect">
              <a:avLst/>
            </a:prstGeom>
          </p:spPr>
        </p:pic>
      </p:grpSp>
      <p:sp>
        <p:nvSpPr>
          <p:cNvPr id="6" name="object 6"/>
          <p:cNvSpPr txBox="1"/>
          <p:nvPr/>
        </p:nvSpPr>
        <p:spPr>
          <a:xfrm>
            <a:off x="6928792" y="331979"/>
            <a:ext cx="139065" cy="143629"/>
          </a:xfrm>
          <a:prstGeom prst="rect">
            <a:avLst/>
          </a:prstGeom>
        </p:spPr>
        <p:txBody>
          <a:bodyPr vert="horz" wrap="square" lIns="0" tIns="12700" rIns="0" bIns="0" rtlCol="0">
            <a:spAutoFit/>
          </a:bodyPr>
          <a:lstStyle/>
          <a:p>
            <a:pPr marL="12700">
              <a:lnSpc>
                <a:spcPct val="100000"/>
              </a:lnSpc>
              <a:spcBef>
                <a:spcPts val="100"/>
              </a:spcBef>
            </a:pPr>
            <a:r>
              <a:rPr lang="en-US" sz="850" b="1" spc="-25" dirty="0">
                <a:solidFill>
                  <a:srgbClr val="505457"/>
                </a:solidFill>
                <a:latin typeface="Roboto"/>
                <a:cs typeface="Roboto"/>
              </a:rPr>
              <a:t>41</a:t>
            </a:r>
            <a:endParaRPr sz="850" dirty="0">
              <a:latin typeface="Roboto"/>
              <a:cs typeface="Roboto"/>
            </a:endParaRPr>
          </a:p>
        </p:txBody>
      </p:sp>
      <p:sp>
        <p:nvSpPr>
          <p:cNvPr id="7" name="object 7"/>
          <p:cNvSpPr/>
          <p:nvPr/>
        </p:nvSpPr>
        <p:spPr>
          <a:xfrm>
            <a:off x="3607858" y="1135376"/>
            <a:ext cx="947419" cy="0"/>
          </a:xfrm>
          <a:custGeom>
            <a:avLst/>
            <a:gdLst/>
            <a:ahLst/>
            <a:cxnLst/>
            <a:rect l="l" t="t" r="r" b="b"/>
            <a:pathLst>
              <a:path w="947420">
                <a:moveTo>
                  <a:pt x="947343" y="0"/>
                </a:moveTo>
                <a:lnTo>
                  <a:pt x="0" y="0"/>
                </a:lnTo>
              </a:path>
            </a:pathLst>
          </a:custGeom>
          <a:ln w="12700">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4938731" y="1699650"/>
            <a:ext cx="777974" cy="374213"/>
          </a:xfrm>
          <a:prstGeom prst="rect">
            <a:avLst/>
          </a:prstGeom>
        </p:spPr>
      </p:pic>
      <p:grpSp>
        <p:nvGrpSpPr>
          <p:cNvPr id="9" name="object 9"/>
          <p:cNvGrpSpPr/>
          <p:nvPr/>
        </p:nvGrpSpPr>
        <p:grpSpPr>
          <a:xfrm>
            <a:off x="2446718" y="1600200"/>
            <a:ext cx="1961852" cy="2592549"/>
            <a:chOff x="2500943" y="1647133"/>
            <a:chExt cx="1961852" cy="2592549"/>
          </a:xfrm>
        </p:grpSpPr>
        <p:pic>
          <p:nvPicPr>
            <p:cNvPr id="10" name="object 10"/>
            <p:cNvPicPr/>
            <p:nvPr/>
          </p:nvPicPr>
          <p:blipFill>
            <a:blip r:embed="rId4" cstate="print"/>
            <a:stretch>
              <a:fillRect/>
            </a:stretch>
          </p:blipFill>
          <p:spPr>
            <a:xfrm>
              <a:off x="3781807" y="1647133"/>
              <a:ext cx="680988" cy="510015"/>
            </a:xfrm>
            <a:prstGeom prst="rect">
              <a:avLst/>
            </a:prstGeom>
          </p:spPr>
        </p:pic>
        <p:pic>
          <p:nvPicPr>
            <p:cNvPr id="12" name="object 12"/>
            <p:cNvPicPr/>
            <p:nvPr/>
          </p:nvPicPr>
          <p:blipFill>
            <a:blip r:embed="rId5" cstate="print"/>
            <a:stretch>
              <a:fillRect/>
            </a:stretch>
          </p:blipFill>
          <p:spPr>
            <a:xfrm>
              <a:off x="2500943" y="3361363"/>
              <a:ext cx="877047" cy="878319"/>
            </a:xfrm>
            <a:prstGeom prst="rect">
              <a:avLst/>
            </a:prstGeom>
          </p:spPr>
        </p:pic>
      </p:grpSp>
      <p:pic>
        <p:nvPicPr>
          <p:cNvPr id="13" name="object 13"/>
          <p:cNvPicPr/>
          <p:nvPr/>
        </p:nvPicPr>
        <p:blipFill>
          <a:blip r:embed="rId6" cstate="print"/>
          <a:stretch>
            <a:fillRect/>
          </a:stretch>
        </p:blipFill>
        <p:spPr>
          <a:xfrm>
            <a:off x="2555253" y="2007232"/>
            <a:ext cx="602332" cy="212381"/>
          </a:xfrm>
          <a:prstGeom prst="rect">
            <a:avLst/>
          </a:prstGeom>
        </p:spPr>
      </p:pic>
      <p:pic>
        <p:nvPicPr>
          <p:cNvPr id="14" name="object 14"/>
          <p:cNvPicPr/>
          <p:nvPr/>
        </p:nvPicPr>
        <p:blipFill>
          <a:blip r:embed="rId7" cstate="print"/>
          <a:stretch>
            <a:fillRect/>
          </a:stretch>
        </p:blipFill>
        <p:spPr>
          <a:xfrm>
            <a:off x="2682903" y="1625999"/>
            <a:ext cx="377447" cy="299354"/>
          </a:xfrm>
          <a:prstGeom prst="rect">
            <a:avLst/>
          </a:prstGeom>
        </p:spPr>
      </p:pic>
      <p:pic>
        <p:nvPicPr>
          <p:cNvPr id="15" name="object 15"/>
          <p:cNvPicPr/>
          <p:nvPr/>
        </p:nvPicPr>
        <p:blipFill>
          <a:blip r:embed="rId8" cstate="print"/>
          <a:stretch>
            <a:fillRect/>
          </a:stretch>
        </p:blipFill>
        <p:spPr>
          <a:xfrm>
            <a:off x="1437335" y="1600200"/>
            <a:ext cx="533296" cy="533290"/>
          </a:xfrm>
          <a:prstGeom prst="rect">
            <a:avLst/>
          </a:prstGeom>
        </p:spPr>
      </p:pic>
      <p:pic>
        <p:nvPicPr>
          <p:cNvPr id="16" name="object 16"/>
          <p:cNvPicPr/>
          <p:nvPr/>
        </p:nvPicPr>
        <p:blipFill>
          <a:blip r:embed="rId9" cstate="print"/>
          <a:stretch>
            <a:fillRect/>
          </a:stretch>
        </p:blipFill>
        <p:spPr>
          <a:xfrm>
            <a:off x="6047018" y="1632432"/>
            <a:ext cx="988984" cy="459333"/>
          </a:xfrm>
          <a:prstGeom prst="rect">
            <a:avLst/>
          </a:prstGeom>
        </p:spPr>
      </p:pic>
      <p:pic>
        <p:nvPicPr>
          <p:cNvPr id="19" name="object 19"/>
          <p:cNvPicPr/>
          <p:nvPr/>
        </p:nvPicPr>
        <p:blipFill>
          <a:blip r:embed="rId10" cstate="print"/>
          <a:stretch>
            <a:fillRect/>
          </a:stretch>
        </p:blipFill>
        <p:spPr>
          <a:xfrm>
            <a:off x="2498564" y="2395627"/>
            <a:ext cx="743435" cy="592176"/>
          </a:xfrm>
          <a:prstGeom prst="rect">
            <a:avLst/>
          </a:prstGeom>
        </p:spPr>
      </p:pic>
      <p:pic>
        <p:nvPicPr>
          <p:cNvPr id="20" name="object 20"/>
          <p:cNvPicPr/>
          <p:nvPr/>
        </p:nvPicPr>
        <p:blipFill>
          <a:blip r:embed="rId11" cstate="print"/>
          <a:stretch>
            <a:fillRect/>
          </a:stretch>
        </p:blipFill>
        <p:spPr>
          <a:xfrm>
            <a:off x="1232855" y="2343334"/>
            <a:ext cx="942255" cy="635390"/>
          </a:xfrm>
          <a:prstGeom prst="rect">
            <a:avLst/>
          </a:prstGeom>
        </p:spPr>
      </p:pic>
      <p:pic>
        <p:nvPicPr>
          <p:cNvPr id="22" name="object 22"/>
          <p:cNvPicPr/>
          <p:nvPr/>
        </p:nvPicPr>
        <p:blipFill>
          <a:blip r:embed="rId12" cstate="print"/>
          <a:stretch>
            <a:fillRect/>
          </a:stretch>
        </p:blipFill>
        <p:spPr>
          <a:xfrm>
            <a:off x="3746500" y="3224011"/>
            <a:ext cx="730516" cy="878319"/>
          </a:xfrm>
          <a:prstGeom prst="rect">
            <a:avLst/>
          </a:prstGeom>
        </p:spPr>
      </p:pic>
      <p:pic>
        <p:nvPicPr>
          <p:cNvPr id="29" name="object 29"/>
          <p:cNvPicPr/>
          <p:nvPr/>
        </p:nvPicPr>
        <p:blipFill>
          <a:blip r:embed="rId13" cstate="print"/>
          <a:stretch>
            <a:fillRect/>
          </a:stretch>
        </p:blipFill>
        <p:spPr>
          <a:xfrm>
            <a:off x="6048032" y="2450041"/>
            <a:ext cx="963147" cy="483348"/>
          </a:xfrm>
          <a:prstGeom prst="rect">
            <a:avLst/>
          </a:prstGeom>
        </p:spPr>
      </p:pic>
      <p:grpSp>
        <p:nvGrpSpPr>
          <p:cNvPr id="32" name="object 32"/>
          <p:cNvGrpSpPr/>
          <p:nvPr/>
        </p:nvGrpSpPr>
        <p:grpSpPr>
          <a:xfrm>
            <a:off x="1339850" y="3352800"/>
            <a:ext cx="648335" cy="712470"/>
            <a:chOff x="1379987" y="4161595"/>
            <a:chExt cx="648335" cy="712470"/>
          </a:xfrm>
        </p:grpSpPr>
        <p:pic>
          <p:nvPicPr>
            <p:cNvPr id="33" name="object 33"/>
            <p:cNvPicPr/>
            <p:nvPr/>
          </p:nvPicPr>
          <p:blipFill>
            <a:blip r:embed="rId14" cstate="print"/>
            <a:stretch>
              <a:fillRect/>
            </a:stretch>
          </p:blipFill>
          <p:spPr>
            <a:xfrm>
              <a:off x="1379987" y="4698369"/>
              <a:ext cx="648000" cy="175441"/>
            </a:xfrm>
            <a:prstGeom prst="rect">
              <a:avLst/>
            </a:prstGeom>
          </p:spPr>
        </p:pic>
        <p:pic>
          <p:nvPicPr>
            <p:cNvPr id="34" name="object 34"/>
            <p:cNvPicPr/>
            <p:nvPr/>
          </p:nvPicPr>
          <p:blipFill>
            <a:blip r:embed="rId15" cstate="print"/>
            <a:stretch>
              <a:fillRect/>
            </a:stretch>
          </p:blipFill>
          <p:spPr>
            <a:xfrm>
              <a:off x="1515981" y="4161595"/>
              <a:ext cx="376013" cy="500201"/>
            </a:xfrm>
            <a:prstGeom prst="rect">
              <a:avLst/>
            </a:prstGeom>
          </p:spPr>
        </p:pic>
      </p:grpSp>
      <p:grpSp>
        <p:nvGrpSpPr>
          <p:cNvPr id="35" name="object 35"/>
          <p:cNvGrpSpPr/>
          <p:nvPr/>
        </p:nvGrpSpPr>
        <p:grpSpPr>
          <a:xfrm>
            <a:off x="0" y="1045756"/>
            <a:ext cx="730885" cy="4282440"/>
            <a:chOff x="0" y="1045756"/>
            <a:chExt cx="730885" cy="4282440"/>
          </a:xfrm>
        </p:grpSpPr>
        <p:pic>
          <p:nvPicPr>
            <p:cNvPr id="36" name="object 36"/>
            <p:cNvPicPr/>
            <p:nvPr/>
          </p:nvPicPr>
          <p:blipFill>
            <a:blip r:embed="rId16" cstate="print"/>
            <a:stretch>
              <a:fillRect/>
            </a:stretch>
          </p:blipFill>
          <p:spPr>
            <a:xfrm>
              <a:off x="0" y="1045756"/>
              <a:ext cx="730516" cy="4282249"/>
            </a:xfrm>
            <a:prstGeom prst="rect">
              <a:avLst/>
            </a:prstGeom>
          </p:spPr>
        </p:pic>
        <p:pic>
          <p:nvPicPr>
            <p:cNvPr id="37" name="object 37"/>
            <p:cNvPicPr/>
            <p:nvPr/>
          </p:nvPicPr>
          <p:blipFill>
            <a:blip r:embed="rId17" cstate="print"/>
            <a:stretch>
              <a:fillRect/>
            </a:stretch>
          </p:blipFill>
          <p:spPr>
            <a:xfrm>
              <a:off x="0" y="1045772"/>
              <a:ext cx="730516" cy="2677080"/>
            </a:xfrm>
            <a:prstGeom prst="rect">
              <a:avLst/>
            </a:prstGeom>
          </p:spPr>
        </p:pic>
      </p:grpSp>
      <p:pic>
        <p:nvPicPr>
          <p:cNvPr id="39" name="صورة 38">
            <a:extLst>
              <a:ext uri="{FF2B5EF4-FFF2-40B4-BE49-F238E27FC236}">
                <a16:creationId xmlns:a16="http://schemas.microsoft.com/office/drawing/2014/main" id="{54DFAE4A-D0C5-4434-8DA0-5AC86D378EA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38699" y="2165943"/>
            <a:ext cx="1022142" cy="1022142"/>
          </a:xfrm>
          <a:prstGeom prst="rect">
            <a:avLst/>
          </a:prstGeom>
        </p:spPr>
      </p:pic>
      <p:pic>
        <p:nvPicPr>
          <p:cNvPr id="41" name="صورة 40">
            <a:extLst>
              <a:ext uri="{FF2B5EF4-FFF2-40B4-BE49-F238E27FC236}">
                <a16:creationId xmlns:a16="http://schemas.microsoft.com/office/drawing/2014/main" id="{43659C2A-1FC9-4061-9CF3-0976C2AB817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551488" y="2362426"/>
            <a:ext cx="1064962" cy="609374"/>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49304" y="-611"/>
            <a:ext cx="7110730" cy="5328285"/>
            <a:chOff x="449304" y="-611"/>
            <a:chExt cx="7110730" cy="5328285"/>
          </a:xfrm>
        </p:grpSpPr>
        <p:pic>
          <p:nvPicPr>
            <p:cNvPr id="3" name="object 3"/>
            <p:cNvPicPr/>
            <p:nvPr/>
          </p:nvPicPr>
          <p:blipFill>
            <a:blip r:embed="rId2" cstate="print"/>
            <a:stretch>
              <a:fillRect/>
            </a:stretch>
          </p:blipFill>
          <p:spPr>
            <a:xfrm>
              <a:off x="728662" y="0"/>
              <a:ext cx="6831330" cy="5327421"/>
            </a:xfrm>
            <a:prstGeom prst="rect">
              <a:avLst/>
            </a:prstGeom>
          </p:spPr>
        </p:pic>
        <p:pic>
          <p:nvPicPr>
            <p:cNvPr id="4" name="object 4"/>
            <p:cNvPicPr/>
            <p:nvPr/>
          </p:nvPicPr>
          <p:blipFill>
            <a:blip r:embed="rId3" cstate="print"/>
            <a:stretch>
              <a:fillRect/>
            </a:stretch>
          </p:blipFill>
          <p:spPr>
            <a:xfrm>
              <a:off x="1077520" y="714623"/>
              <a:ext cx="6482484" cy="4023645"/>
            </a:xfrm>
            <a:prstGeom prst="rect">
              <a:avLst/>
            </a:prstGeom>
          </p:spPr>
        </p:pic>
        <p:pic>
          <p:nvPicPr>
            <p:cNvPr id="5" name="object 5"/>
            <p:cNvPicPr/>
            <p:nvPr/>
          </p:nvPicPr>
          <p:blipFill>
            <a:blip r:embed="rId4" cstate="print"/>
            <a:stretch>
              <a:fillRect/>
            </a:stretch>
          </p:blipFill>
          <p:spPr>
            <a:xfrm>
              <a:off x="728662" y="1124229"/>
              <a:ext cx="361566" cy="2489085"/>
            </a:xfrm>
            <a:prstGeom prst="rect">
              <a:avLst/>
            </a:prstGeom>
          </p:spPr>
        </p:pic>
        <p:pic>
          <p:nvPicPr>
            <p:cNvPr id="6" name="object 6"/>
            <p:cNvPicPr/>
            <p:nvPr/>
          </p:nvPicPr>
          <p:blipFill>
            <a:blip r:embed="rId5" cstate="print"/>
            <a:stretch>
              <a:fillRect/>
            </a:stretch>
          </p:blipFill>
          <p:spPr>
            <a:xfrm>
              <a:off x="728662" y="0"/>
              <a:ext cx="6831342" cy="4738265"/>
            </a:xfrm>
            <a:prstGeom prst="rect">
              <a:avLst/>
            </a:prstGeom>
          </p:spPr>
        </p:pic>
        <p:sp>
          <p:nvSpPr>
            <p:cNvPr id="7" name="object 7"/>
            <p:cNvSpPr/>
            <p:nvPr/>
          </p:nvSpPr>
          <p:spPr>
            <a:xfrm>
              <a:off x="449304" y="-611"/>
              <a:ext cx="247015" cy="545465"/>
            </a:xfrm>
            <a:custGeom>
              <a:avLst/>
              <a:gdLst/>
              <a:ahLst/>
              <a:cxnLst/>
              <a:rect l="l" t="t" r="r" b="b"/>
              <a:pathLst>
                <a:path w="247015" h="545465">
                  <a:moveTo>
                    <a:pt x="246976" y="0"/>
                  </a:moveTo>
                  <a:lnTo>
                    <a:pt x="0" y="0"/>
                  </a:lnTo>
                  <a:lnTo>
                    <a:pt x="0" y="424395"/>
                  </a:lnTo>
                  <a:lnTo>
                    <a:pt x="9688" y="471349"/>
                  </a:lnTo>
                  <a:lnTo>
                    <a:pt x="36131" y="509701"/>
                  </a:lnTo>
                  <a:lnTo>
                    <a:pt x="75426" y="535519"/>
                  </a:lnTo>
                  <a:lnTo>
                    <a:pt x="123532" y="544982"/>
                  </a:lnTo>
                  <a:lnTo>
                    <a:pt x="171581" y="535511"/>
                  </a:lnTo>
                  <a:lnTo>
                    <a:pt x="210820" y="509677"/>
                  </a:lnTo>
                  <a:lnTo>
                    <a:pt x="237275" y="471349"/>
                  </a:lnTo>
                  <a:lnTo>
                    <a:pt x="246976" y="424395"/>
                  </a:lnTo>
                  <a:lnTo>
                    <a:pt x="246976" y="0"/>
                  </a:lnTo>
                  <a:close/>
                </a:path>
              </a:pathLst>
            </a:custGeom>
            <a:solidFill>
              <a:srgbClr val="E89B31"/>
            </a:solidFill>
          </p:spPr>
          <p:txBody>
            <a:bodyPr wrap="square" lIns="0" tIns="0" rIns="0" bIns="0" rtlCol="0"/>
            <a:lstStyle/>
            <a:p>
              <a:endParaRPr/>
            </a:p>
          </p:txBody>
        </p:sp>
        <p:pic>
          <p:nvPicPr>
            <p:cNvPr id="8" name="object 8"/>
            <p:cNvPicPr/>
            <p:nvPr/>
          </p:nvPicPr>
          <p:blipFill>
            <a:blip r:embed="rId6" cstate="print"/>
            <a:stretch>
              <a:fillRect/>
            </a:stretch>
          </p:blipFill>
          <p:spPr>
            <a:xfrm>
              <a:off x="471076" y="326106"/>
              <a:ext cx="201549" cy="196748"/>
            </a:xfrm>
            <a:prstGeom prst="rect">
              <a:avLst/>
            </a:prstGeom>
          </p:spPr>
        </p:pic>
      </p:grpSp>
      <p:sp>
        <p:nvSpPr>
          <p:cNvPr id="9" name="object 9"/>
          <p:cNvSpPr txBox="1"/>
          <p:nvPr/>
        </p:nvSpPr>
        <p:spPr>
          <a:xfrm>
            <a:off x="502394" y="335317"/>
            <a:ext cx="139065" cy="143629"/>
          </a:xfrm>
          <a:prstGeom prst="rect">
            <a:avLst/>
          </a:prstGeom>
        </p:spPr>
        <p:txBody>
          <a:bodyPr vert="horz" wrap="square" lIns="0" tIns="12700" rIns="0" bIns="0" rtlCol="0">
            <a:spAutoFit/>
          </a:bodyPr>
          <a:lstStyle/>
          <a:p>
            <a:pPr marL="12700">
              <a:lnSpc>
                <a:spcPct val="100000"/>
              </a:lnSpc>
              <a:spcBef>
                <a:spcPts val="100"/>
              </a:spcBef>
            </a:pPr>
            <a:r>
              <a:rPr lang="en-US" sz="850" b="1" spc="-25" dirty="0">
                <a:solidFill>
                  <a:srgbClr val="505457"/>
                </a:solidFill>
                <a:latin typeface="Roboto"/>
                <a:cs typeface="Roboto"/>
              </a:rPr>
              <a:t>42</a:t>
            </a:r>
            <a:endParaRPr sz="850" dirty="0">
              <a:latin typeface="Roboto"/>
              <a:cs typeface="Roboto"/>
            </a:endParaRPr>
          </a:p>
        </p:txBody>
      </p:sp>
      <p:sp>
        <p:nvSpPr>
          <p:cNvPr id="10" name="object 10"/>
          <p:cNvSpPr txBox="1">
            <a:spLocks noGrp="1"/>
          </p:cNvSpPr>
          <p:nvPr>
            <p:ph type="title"/>
          </p:nvPr>
        </p:nvSpPr>
        <p:spPr>
          <a:xfrm>
            <a:off x="5103664" y="525677"/>
            <a:ext cx="1932939" cy="428625"/>
          </a:xfrm>
          <a:prstGeom prst="rect">
            <a:avLst/>
          </a:prstGeom>
        </p:spPr>
        <p:txBody>
          <a:bodyPr vert="horz" wrap="square" lIns="0" tIns="11430" rIns="0" bIns="0" rtlCol="0">
            <a:spAutoFit/>
          </a:bodyPr>
          <a:lstStyle/>
          <a:p>
            <a:pPr marL="12700">
              <a:lnSpc>
                <a:spcPct val="100000"/>
              </a:lnSpc>
              <a:spcBef>
                <a:spcPts val="90"/>
              </a:spcBef>
            </a:pPr>
            <a:r>
              <a:rPr sz="2650" spc="-509" dirty="0">
                <a:solidFill>
                  <a:srgbClr val="FBB040"/>
                </a:solidFill>
              </a:rPr>
              <a:t>ءﺎـــﻓوو</a:t>
            </a:r>
            <a:r>
              <a:rPr sz="2650" spc="-900" dirty="0">
                <a:solidFill>
                  <a:srgbClr val="FBB040"/>
                </a:solidFill>
              </a:rPr>
              <a:t> </a:t>
            </a:r>
            <a:r>
              <a:rPr sz="2650" spc="-155" dirty="0">
                <a:solidFill>
                  <a:srgbClr val="FBB040"/>
                </a:solidFill>
              </a:rPr>
              <a:t>ﺮـﮑﺷ</a:t>
            </a:r>
            <a:endParaRPr sz="2650"/>
          </a:p>
        </p:txBody>
      </p:sp>
      <p:sp>
        <p:nvSpPr>
          <p:cNvPr id="11" name="object 11"/>
          <p:cNvSpPr/>
          <p:nvPr/>
        </p:nvSpPr>
        <p:spPr>
          <a:xfrm>
            <a:off x="6058921" y="1126552"/>
            <a:ext cx="947419" cy="0"/>
          </a:xfrm>
          <a:custGeom>
            <a:avLst/>
            <a:gdLst/>
            <a:ahLst/>
            <a:cxnLst/>
            <a:rect l="l" t="t" r="r" b="b"/>
            <a:pathLst>
              <a:path w="947420">
                <a:moveTo>
                  <a:pt x="947343" y="0"/>
                </a:moveTo>
                <a:lnTo>
                  <a:pt x="0" y="0"/>
                </a:lnTo>
              </a:path>
            </a:pathLst>
          </a:custGeom>
          <a:ln w="12700">
            <a:solidFill>
              <a:srgbClr val="FFFFFF"/>
            </a:solidFill>
          </a:ln>
        </p:spPr>
        <p:txBody>
          <a:bodyPr wrap="square" lIns="0" tIns="0" rIns="0" bIns="0" rtlCol="0"/>
          <a:lstStyle/>
          <a:p>
            <a:endParaRPr/>
          </a:p>
        </p:txBody>
      </p:sp>
      <p:pic>
        <p:nvPicPr>
          <p:cNvPr id="13" name="object 13"/>
          <p:cNvPicPr/>
          <p:nvPr/>
        </p:nvPicPr>
        <p:blipFill>
          <a:blip r:embed="rId7" cstate="print"/>
          <a:stretch>
            <a:fillRect/>
          </a:stretch>
        </p:blipFill>
        <p:spPr>
          <a:xfrm>
            <a:off x="0" y="2306793"/>
            <a:ext cx="876" cy="2343781"/>
          </a:xfrm>
          <a:prstGeom prst="rect">
            <a:avLst/>
          </a:prstGeom>
        </p:spPr>
      </p:pic>
      <p:sp>
        <p:nvSpPr>
          <p:cNvPr id="15" name="مربع نص 14">
            <a:extLst>
              <a:ext uri="{FF2B5EF4-FFF2-40B4-BE49-F238E27FC236}">
                <a16:creationId xmlns:a16="http://schemas.microsoft.com/office/drawing/2014/main" id="{F010FBEF-FC5F-4037-8C37-399C92AE6EB9}"/>
              </a:ext>
            </a:extLst>
          </p:cNvPr>
          <p:cNvSpPr txBox="1"/>
          <p:nvPr/>
        </p:nvSpPr>
        <p:spPr>
          <a:xfrm>
            <a:off x="1416794" y="1295400"/>
            <a:ext cx="5714256" cy="3046988"/>
          </a:xfrm>
          <a:prstGeom prst="rect">
            <a:avLst/>
          </a:prstGeom>
          <a:noFill/>
        </p:spPr>
        <p:txBody>
          <a:bodyPr wrap="square" rtlCol="1">
            <a:spAutoFit/>
          </a:bodyPr>
          <a:lstStyle/>
          <a:p>
            <a:pPr algn="r"/>
            <a:r>
              <a:rPr lang="ar-SA" sz="2400" dirty="0">
                <a:solidFill>
                  <a:schemeClr val="bg1"/>
                </a:solidFill>
                <a:latin typeface="Arabic Typesetting" panose="03020402040406030203" pitchFamily="66" charset="-78"/>
                <a:cs typeface="Arabic Typesetting" panose="03020402040406030203" pitchFamily="66" charset="-78"/>
              </a:rPr>
              <a:t>تتقدم جمعية البر الخيرية برهاط بجزيل الشكر والعرفان لأهالي مركز رهاط وجميع الداعمين من خارج المحافظة والمانحين ورجال الأعمال على ما قدموه من دعم متواصل للجمعية والذي اسهم في دفع عجلة برامجها النوعية والتوعوية والتطوعية للأمام وترك اثر ايجابي في حياه الكثير من أبنائنا وبناتنا الايتام وجميع الفئات , كما نشكر المركز الوطني لتنمية القطاع غير الربحي وصندوق دعم الجمعيات ومركز التنمية بوادي فاطمه ووزارة الموارد البشرية والتنمية الاجتماعية على دعمهم الذي أدى الى تكافل وتظافر الجهود في اثراء مسارات الجمعية , والتي تنعكس إيجابا على الخدمات والبرامج المقدمة ,</a:t>
            </a:r>
          </a:p>
          <a:p>
            <a:pPr algn="r"/>
            <a:r>
              <a:rPr lang="ar-SA" sz="2400" dirty="0">
                <a:solidFill>
                  <a:schemeClr val="bg1"/>
                </a:solidFill>
                <a:latin typeface="Arabic Typesetting" panose="03020402040406030203" pitchFamily="66" charset="-78"/>
                <a:cs typeface="Arabic Typesetting" panose="03020402040406030203" pitchFamily="66" charset="-78"/>
              </a:rPr>
              <a:t> شكرا لكم فأنتم للنجاح شركاء.</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45400" y="76200"/>
            <a:ext cx="5450840" cy="1219200"/>
          </a:xfrm>
          <a:prstGeom prst="rect">
            <a:avLst/>
          </a:prstGeom>
        </p:spPr>
        <p:txBody>
          <a:bodyPr vert="horz" wrap="square" lIns="0" tIns="627206" rIns="0" bIns="0" rtlCol="0">
            <a:spAutoFit/>
          </a:bodyPr>
          <a:lstStyle/>
          <a:p>
            <a:pPr marL="3799204">
              <a:lnSpc>
                <a:spcPct val="100000"/>
              </a:lnSpc>
              <a:spcBef>
                <a:spcPts val="114"/>
              </a:spcBef>
            </a:pPr>
            <a:r>
              <a:rPr spc="-620" dirty="0"/>
              <a:t>ﺔﻤﺗﺎﺨﻟا</a:t>
            </a:r>
          </a:p>
        </p:txBody>
      </p:sp>
      <p:grpSp>
        <p:nvGrpSpPr>
          <p:cNvPr id="3" name="object 3"/>
          <p:cNvGrpSpPr/>
          <p:nvPr/>
        </p:nvGrpSpPr>
        <p:grpSpPr>
          <a:xfrm>
            <a:off x="6872923" y="-611"/>
            <a:ext cx="247015" cy="545465"/>
            <a:chOff x="6872923" y="-611"/>
            <a:chExt cx="247015" cy="545465"/>
          </a:xfrm>
        </p:grpSpPr>
        <p:sp>
          <p:nvSpPr>
            <p:cNvPr id="4" name="object 4"/>
            <p:cNvSpPr/>
            <p:nvPr/>
          </p:nvSpPr>
          <p:spPr>
            <a:xfrm>
              <a:off x="6872923" y="-611"/>
              <a:ext cx="247015" cy="545465"/>
            </a:xfrm>
            <a:custGeom>
              <a:avLst/>
              <a:gdLst/>
              <a:ahLst/>
              <a:cxnLst/>
              <a:rect l="l" t="t" r="r" b="b"/>
              <a:pathLst>
                <a:path w="247015" h="545465">
                  <a:moveTo>
                    <a:pt x="246976" y="0"/>
                  </a:moveTo>
                  <a:lnTo>
                    <a:pt x="0" y="0"/>
                  </a:lnTo>
                  <a:lnTo>
                    <a:pt x="0" y="424395"/>
                  </a:lnTo>
                  <a:lnTo>
                    <a:pt x="9688" y="471349"/>
                  </a:lnTo>
                  <a:lnTo>
                    <a:pt x="36131" y="509701"/>
                  </a:lnTo>
                  <a:lnTo>
                    <a:pt x="75382" y="535519"/>
                  </a:lnTo>
                  <a:lnTo>
                    <a:pt x="123444" y="544982"/>
                  </a:lnTo>
                  <a:lnTo>
                    <a:pt x="171544" y="535511"/>
                  </a:lnTo>
                  <a:lnTo>
                    <a:pt x="210808" y="509677"/>
                  </a:lnTo>
                  <a:lnTo>
                    <a:pt x="237274" y="471349"/>
                  </a:lnTo>
                  <a:lnTo>
                    <a:pt x="246976" y="424395"/>
                  </a:lnTo>
                  <a:lnTo>
                    <a:pt x="246976" y="0"/>
                  </a:lnTo>
                  <a:close/>
                </a:path>
              </a:pathLst>
            </a:custGeom>
            <a:solidFill>
              <a:srgbClr val="E89B31"/>
            </a:solidFill>
          </p:spPr>
          <p:txBody>
            <a:bodyPr wrap="square" lIns="0" tIns="0" rIns="0" bIns="0" rtlCol="0"/>
            <a:lstStyle/>
            <a:p>
              <a:endParaRPr/>
            </a:p>
          </p:txBody>
        </p:sp>
        <p:pic>
          <p:nvPicPr>
            <p:cNvPr id="5" name="object 5"/>
            <p:cNvPicPr/>
            <p:nvPr/>
          </p:nvPicPr>
          <p:blipFill>
            <a:blip r:embed="rId2" cstate="print"/>
            <a:stretch>
              <a:fillRect/>
            </a:stretch>
          </p:blipFill>
          <p:spPr>
            <a:xfrm>
              <a:off x="6894692" y="326106"/>
              <a:ext cx="201548" cy="196748"/>
            </a:xfrm>
            <a:prstGeom prst="rect">
              <a:avLst/>
            </a:prstGeom>
          </p:spPr>
        </p:pic>
      </p:grpSp>
      <p:sp>
        <p:nvSpPr>
          <p:cNvPr id="6" name="object 6"/>
          <p:cNvSpPr txBox="1"/>
          <p:nvPr/>
        </p:nvSpPr>
        <p:spPr>
          <a:xfrm>
            <a:off x="6926015" y="335305"/>
            <a:ext cx="139065" cy="143629"/>
          </a:xfrm>
          <a:prstGeom prst="rect">
            <a:avLst/>
          </a:prstGeom>
        </p:spPr>
        <p:txBody>
          <a:bodyPr vert="horz" wrap="square" lIns="0" tIns="12700" rIns="0" bIns="0" rtlCol="0">
            <a:spAutoFit/>
          </a:bodyPr>
          <a:lstStyle/>
          <a:p>
            <a:pPr marL="12700">
              <a:lnSpc>
                <a:spcPct val="100000"/>
              </a:lnSpc>
              <a:spcBef>
                <a:spcPts val="100"/>
              </a:spcBef>
            </a:pPr>
            <a:r>
              <a:rPr lang="en-US" sz="850" b="1" spc="-25" dirty="0">
                <a:solidFill>
                  <a:srgbClr val="505457"/>
                </a:solidFill>
                <a:latin typeface="Roboto"/>
                <a:cs typeface="Roboto"/>
              </a:rPr>
              <a:t>43</a:t>
            </a:r>
            <a:endParaRPr sz="850" dirty="0">
              <a:latin typeface="Roboto"/>
              <a:cs typeface="Roboto"/>
            </a:endParaRPr>
          </a:p>
        </p:txBody>
      </p:sp>
      <p:pic>
        <p:nvPicPr>
          <p:cNvPr id="8" name="object 8"/>
          <p:cNvPicPr/>
          <p:nvPr/>
        </p:nvPicPr>
        <p:blipFill>
          <a:blip r:embed="rId3" cstate="print"/>
          <a:stretch>
            <a:fillRect/>
          </a:stretch>
        </p:blipFill>
        <p:spPr>
          <a:xfrm>
            <a:off x="0" y="0"/>
            <a:ext cx="1945627" cy="5327421"/>
          </a:xfrm>
          <a:prstGeom prst="rect">
            <a:avLst/>
          </a:prstGeom>
        </p:spPr>
      </p:pic>
      <p:sp>
        <p:nvSpPr>
          <p:cNvPr id="9" name="object 9"/>
          <p:cNvSpPr/>
          <p:nvPr/>
        </p:nvSpPr>
        <p:spPr>
          <a:xfrm>
            <a:off x="5454650" y="1295400"/>
            <a:ext cx="1450975" cy="0"/>
          </a:xfrm>
          <a:custGeom>
            <a:avLst/>
            <a:gdLst/>
            <a:ahLst/>
            <a:cxnLst/>
            <a:rect l="l" t="t" r="r" b="b"/>
            <a:pathLst>
              <a:path w="1450975">
                <a:moveTo>
                  <a:pt x="1450809" y="0"/>
                </a:moveTo>
                <a:lnTo>
                  <a:pt x="0" y="0"/>
                </a:lnTo>
              </a:path>
            </a:pathLst>
          </a:custGeom>
          <a:ln w="12014">
            <a:solidFill>
              <a:srgbClr val="000000"/>
            </a:solidFill>
          </a:ln>
        </p:spPr>
        <p:txBody>
          <a:bodyPr wrap="square" lIns="0" tIns="0" rIns="0" bIns="0" rtlCol="0"/>
          <a:lstStyle/>
          <a:p>
            <a:endParaRPr/>
          </a:p>
        </p:txBody>
      </p:sp>
      <p:sp>
        <p:nvSpPr>
          <p:cNvPr id="10" name="مربع نص 9">
            <a:extLst>
              <a:ext uri="{FF2B5EF4-FFF2-40B4-BE49-F238E27FC236}">
                <a16:creationId xmlns:a16="http://schemas.microsoft.com/office/drawing/2014/main" id="{358CEED7-4566-42B2-A5BB-70ACA77C01BB}"/>
              </a:ext>
            </a:extLst>
          </p:cNvPr>
          <p:cNvSpPr txBox="1"/>
          <p:nvPr/>
        </p:nvSpPr>
        <p:spPr>
          <a:xfrm>
            <a:off x="2178050" y="1615857"/>
            <a:ext cx="4873313" cy="3139321"/>
          </a:xfrm>
          <a:prstGeom prst="rect">
            <a:avLst/>
          </a:prstGeom>
          <a:noFill/>
        </p:spPr>
        <p:txBody>
          <a:bodyPr wrap="square" rtlCol="1">
            <a:spAutoFit/>
          </a:bodyPr>
          <a:lstStyle/>
          <a:p>
            <a:pPr algn="r"/>
            <a:r>
              <a:rPr lang="ar-SA" sz="3600" b="1" dirty="0">
                <a:solidFill>
                  <a:srgbClr val="3F9890"/>
                </a:solidFill>
                <a:latin typeface="Arabic Typesetting" panose="03020402040406030203" pitchFamily="66" charset="-78"/>
                <a:cs typeface="Arabic Typesetting" panose="03020402040406030203" pitchFamily="66" charset="-78"/>
              </a:rPr>
              <a:t>أخي القارئ الكريم</a:t>
            </a:r>
          </a:p>
          <a:p>
            <a:pPr algn="r"/>
            <a:endParaRPr lang="ar-SA" dirty="0"/>
          </a:p>
          <a:p>
            <a:pPr algn="r"/>
            <a:r>
              <a:rPr lang="ar-SA" sz="2800" b="1" dirty="0">
                <a:latin typeface="Arabic Typesetting" panose="03020402040406030203" pitchFamily="66" charset="-78"/>
                <a:cs typeface="Arabic Typesetting" panose="03020402040406030203" pitchFamily="66" charset="-78"/>
              </a:rPr>
              <a:t>نشكر لك قراءتك لهذا التقرير ونتمنى منك دعمنا بالأفكار والمقترحات النافعة حتى نطور عملنا مستقبلا بإذن الله. </a:t>
            </a:r>
          </a:p>
          <a:p>
            <a:pPr algn="r"/>
            <a:endParaRPr lang="ar-SA" dirty="0"/>
          </a:p>
          <a:p>
            <a:pPr algn="r"/>
            <a:r>
              <a:rPr lang="en-US" sz="2000" b="1" dirty="0">
                <a:solidFill>
                  <a:srgbClr val="E89B31"/>
                </a:solidFill>
              </a:rPr>
              <a:t>0555537080--0557919024</a:t>
            </a:r>
            <a:r>
              <a:rPr lang="ar-SA" dirty="0"/>
              <a:t>للتواصل معنا : </a:t>
            </a:r>
          </a:p>
          <a:p>
            <a:pPr algn="r"/>
            <a:endParaRPr lang="ar-SA" dirty="0"/>
          </a:p>
          <a:p>
            <a:pPr algn="r"/>
            <a:r>
              <a:rPr lang="ar-SA" sz="3200" b="1" dirty="0">
                <a:solidFill>
                  <a:srgbClr val="3F9890"/>
                </a:solidFill>
                <a:latin typeface="Arabic Typesetting" panose="03020402040406030203" pitchFamily="66" charset="-78"/>
                <a:cs typeface="Arabic Typesetting" panose="03020402040406030203" pitchFamily="66" charset="-78"/>
              </a:rPr>
              <a:t>إخوانكم منسوبي جمعية البر الخيرية برهاط وتوابعها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8915" cy="5328005"/>
          </a:xfrm>
          <a:prstGeom prst="rect">
            <a:avLst/>
          </a:prstGeom>
        </p:spPr>
      </p:pic>
      <p:grpSp>
        <p:nvGrpSpPr>
          <p:cNvPr id="3" name="object 3"/>
          <p:cNvGrpSpPr/>
          <p:nvPr/>
        </p:nvGrpSpPr>
        <p:grpSpPr>
          <a:xfrm>
            <a:off x="0" y="389623"/>
            <a:ext cx="7312659" cy="4938395"/>
            <a:chOff x="0" y="389623"/>
            <a:chExt cx="7312659" cy="4938395"/>
          </a:xfrm>
        </p:grpSpPr>
        <p:pic>
          <p:nvPicPr>
            <p:cNvPr id="4" name="object 4"/>
            <p:cNvPicPr/>
            <p:nvPr/>
          </p:nvPicPr>
          <p:blipFill>
            <a:blip r:embed="rId3" cstate="print"/>
            <a:stretch>
              <a:fillRect/>
            </a:stretch>
          </p:blipFill>
          <p:spPr>
            <a:xfrm>
              <a:off x="2093467" y="1817720"/>
              <a:ext cx="4737760" cy="3510284"/>
            </a:xfrm>
            <a:prstGeom prst="rect">
              <a:avLst/>
            </a:prstGeom>
          </p:spPr>
        </p:pic>
        <p:pic>
          <p:nvPicPr>
            <p:cNvPr id="5" name="object 5"/>
            <p:cNvPicPr/>
            <p:nvPr/>
          </p:nvPicPr>
          <p:blipFill>
            <a:blip r:embed="rId4" cstate="print"/>
            <a:stretch>
              <a:fillRect/>
            </a:stretch>
          </p:blipFill>
          <p:spPr>
            <a:xfrm>
              <a:off x="2696464" y="1052461"/>
              <a:ext cx="3531730" cy="789679"/>
            </a:xfrm>
            <a:prstGeom prst="rect">
              <a:avLst/>
            </a:prstGeom>
          </p:spPr>
        </p:pic>
        <p:pic>
          <p:nvPicPr>
            <p:cNvPr id="6" name="object 6"/>
            <p:cNvPicPr/>
            <p:nvPr/>
          </p:nvPicPr>
          <p:blipFill>
            <a:blip r:embed="rId5" cstate="print"/>
            <a:stretch>
              <a:fillRect/>
            </a:stretch>
          </p:blipFill>
          <p:spPr>
            <a:xfrm>
              <a:off x="0" y="389623"/>
              <a:ext cx="7312063" cy="4938382"/>
            </a:xfrm>
            <a:prstGeom prst="rect">
              <a:avLst/>
            </a:prstGeom>
          </p:spPr>
        </p:pic>
      </p:grpSp>
      <p:sp>
        <p:nvSpPr>
          <p:cNvPr id="7" name="object 7"/>
          <p:cNvSpPr txBox="1">
            <a:spLocks noGrp="1"/>
          </p:cNvSpPr>
          <p:nvPr>
            <p:ph type="title"/>
          </p:nvPr>
        </p:nvSpPr>
        <p:spPr>
          <a:xfrm>
            <a:off x="601054" y="1444820"/>
            <a:ext cx="1809750" cy="1168400"/>
          </a:xfrm>
          <a:prstGeom prst="rect">
            <a:avLst/>
          </a:prstGeom>
        </p:spPr>
        <p:txBody>
          <a:bodyPr vert="horz" wrap="square" lIns="0" tIns="12700" rIns="0" bIns="0" rtlCol="0">
            <a:spAutoFit/>
          </a:bodyPr>
          <a:lstStyle/>
          <a:p>
            <a:pPr marL="12700" marR="5080" indent="9525">
              <a:lnSpc>
                <a:spcPct val="107100"/>
              </a:lnSpc>
              <a:spcBef>
                <a:spcPts val="100"/>
              </a:spcBef>
            </a:pPr>
            <a:r>
              <a:rPr sz="3500" spc="-370" dirty="0">
                <a:solidFill>
                  <a:srgbClr val="FFFFFF"/>
                </a:solidFill>
              </a:rPr>
              <a:t>تﺎﺑﺎﺴﺤﻟا </a:t>
            </a:r>
            <a:r>
              <a:rPr sz="3500" spc="-560" dirty="0">
                <a:solidFill>
                  <a:srgbClr val="FFFFFF"/>
                </a:solidFill>
              </a:rPr>
              <a:t>ﺔـﯿـﮑﻨﺒﻟا</a:t>
            </a:r>
            <a:endParaRPr sz="3500"/>
          </a:p>
        </p:txBody>
      </p:sp>
      <p:sp>
        <p:nvSpPr>
          <p:cNvPr id="8" name="object 8"/>
          <p:cNvSpPr/>
          <p:nvPr/>
        </p:nvSpPr>
        <p:spPr>
          <a:xfrm>
            <a:off x="5650701" y="4640022"/>
            <a:ext cx="469900" cy="469900"/>
          </a:xfrm>
          <a:custGeom>
            <a:avLst/>
            <a:gdLst/>
            <a:ahLst/>
            <a:cxnLst/>
            <a:rect l="l" t="t" r="r" b="b"/>
            <a:pathLst>
              <a:path w="469900" h="469900">
                <a:moveTo>
                  <a:pt x="234784" y="0"/>
                </a:moveTo>
                <a:lnTo>
                  <a:pt x="187467" y="4770"/>
                </a:lnTo>
                <a:lnTo>
                  <a:pt x="143396" y="18450"/>
                </a:lnTo>
                <a:lnTo>
                  <a:pt x="103514" y="40097"/>
                </a:lnTo>
                <a:lnTo>
                  <a:pt x="68767" y="68767"/>
                </a:lnTo>
                <a:lnTo>
                  <a:pt x="40097" y="103514"/>
                </a:lnTo>
                <a:lnTo>
                  <a:pt x="18450" y="143396"/>
                </a:lnTo>
                <a:lnTo>
                  <a:pt x="4770" y="187467"/>
                </a:lnTo>
                <a:lnTo>
                  <a:pt x="0" y="234784"/>
                </a:lnTo>
                <a:lnTo>
                  <a:pt x="4770" y="282101"/>
                </a:lnTo>
                <a:lnTo>
                  <a:pt x="18450" y="326173"/>
                </a:lnTo>
                <a:lnTo>
                  <a:pt x="40097" y="366054"/>
                </a:lnTo>
                <a:lnTo>
                  <a:pt x="68767" y="400802"/>
                </a:lnTo>
                <a:lnTo>
                  <a:pt x="103514" y="429471"/>
                </a:lnTo>
                <a:lnTo>
                  <a:pt x="143396" y="451119"/>
                </a:lnTo>
                <a:lnTo>
                  <a:pt x="187467" y="464799"/>
                </a:lnTo>
                <a:lnTo>
                  <a:pt x="234784" y="469569"/>
                </a:lnTo>
                <a:lnTo>
                  <a:pt x="282101" y="464799"/>
                </a:lnTo>
                <a:lnTo>
                  <a:pt x="326173" y="451119"/>
                </a:lnTo>
                <a:lnTo>
                  <a:pt x="366054" y="429471"/>
                </a:lnTo>
                <a:lnTo>
                  <a:pt x="400802" y="400802"/>
                </a:lnTo>
                <a:lnTo>
                  <a:pt x="429471" y="366054"/>
                </a:lnTo>
                <a:lnTo>
                  <a:pt x="451119" y="326173"/>
                </a:lnTo>
                <a:lnTo>
                  <a:pt x="464799" y="282101"/>
                </a:lnTo>
                <a:lnTo>
                  <a:pt x="469569" y="234784"/>
                </a:lnTo>
                <a:lnTo>
                  <a:pt x="464799" y="187467"/>
                </a:lnTo>
                <a:lnTo>
                  <a:pt x="451119" y="143396"/>
                </a:lnTo>
                <a:lnTo>
                  <a:pt x="429471" y="103514"/>
                </a:lnTo>
                <a:lnTo>
                  <a:pt x="400802" y="68767"/>
                </a:lnTo>
                <a:lnTo>
                  <a:pt x="366054" y="40097"/>
                </a:lnTo>
                <a:lnTo>
                  <a:pt x="326173" y="18450"/>
                </a:lnTo>
                <a:lnTo>
                  <a:pt x="282101" y="4770"/>
                </a:lnTo>
                <a:lnTo>
                  <a:pt x="234784" y="0"/>
                </a:lnTo>
                <a:close/>
              </a:path>
            </a:pathLst>
          </a:custGeom>
          <a:solidFill>
            <a:srgbClr val="FFFFFF">
              <a:alpha val="59999"/>
            </a:srgbClr>
          </a:solidFill>
        </p:spPr>
        <p:txBody>
          <a:bodyPr wrap="square" lIns="0" tIns="0" rIns="0" bIns="0" rtlCol="0"/>
          <a:lstStyle/>
          <a:p>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413" y="0"/>
            <a:ext cx="7557770" cy="3848735"/>
            <a:chOff x="2413" y="0"/>
            <a:chExt cx="7557770" cy="3848735"/>
          </a:xfrm>
        </p:grpSpPr>
        <p:pic>
          <p:nvPicPr>
            <p:cNvPr id="3" name="object 3"/>
            <p:cNvPicPr/>
            <p:nvPr/>
          </p:nvPicPr>
          <p:blipFill>
            <a:blip r:embed="rId2" cstate="print"/>
            <a:stretch>
              <a:fillRect/>
            </a:stretch>
          </p:blipFill>
          <p:spPr>
            <a:xfrm>
              <a:off x="2413" y="0"/>
              <a:ext cx="7557578" cy="3848734"/>
            </a:xfrm>
            <a:prstGeom prst="rect">
              <a:avLst/>
            </a:prstGeom>
          </p:spPr>
        </p:pic>
        <p:sp>
          <p:nvSpPr>
            <p:cNvPr id="4" name="object 4"/>
            <p:cNvSpPr/>
            <p:nvPr/>
          </p:nvSpPr>
          <p:spPr>
            <a:xfrm>
              <a:off x="437377" y="824"/>
              <a:ext cx="247015" cy="545465"/>
            </a:xfrm>
            <a:custGeom>
              <a:avLst/>
              <a:gdLst/>
              <a:ahLst/>
              <a:cxnLst/>
              <a:rect l="l" t="t" r="r" b="b"/>
              <a:pathLst>
                <a:path w="247015" h="545465">
                  <a:moveTo>
                    <a:pt x="246913" y="0"/>
                  </a:moveTo>
                  <a:lnTo>
                    <a:pt x="0" y="0"/>
                  </a:lnTo>
                  <a:lnTo>
                    <a:pt x="0" y="424395"/>
                  </a:lnTo>
                  <a:lnTo>
                    <a:pt x="9686" y="471349"/>
                  </a:lnTo>
                  <a:lnTo>
                    <a:pt x="36118" y="509701"/>
                  </a:lnTo>
                  <a:lnTo>
                    <a:pt x="75406" y="535519"/>
                  </a:lnTo>
                  <a:lnTo>
                    <a:pt x="123494" y="544982"/>
                  </a:lnTo>
                  <a:lnTo>
                    <a:pt x="171534" y="535511"/>
                  </a:lnTo>
                  <a:lnTo>
                    <a:pt x="210764" y="509677"/>
                  </a:lnTo>
                  <a:lnTo>
                    <a:pt x="237214" y="471349"/>
                  </a:lnTo>
                  <a:lnTo>
                    <a:pt x="246913" y="424395"/>
                  </a:lnTo>
                  <a:lnTo>
                    <a:pt x="246913" y="0"/>
                  </a:lnTo>
                  <a:close/>
                </a:path>
              </a:pathLst>
            </a:custGeom>
            <a:solidFill>
              <a:srgbClr val="E89B31"/>
            </a:solidFill>
          </p:spPr>
          <p:txBody>
            <a:bodyPr wrap="square" lIns="0" tIns="0" rIns="0" bIns="0" rtlCol="0"/>
            <a:lstStyle/>
            <a:p>
              <a:endParaRPr/>
            </a:p>
          </p:txBody>
        </p:sp>
        <p:pic>
          <p:nvPicPr>
            <p:cNvPr id="5" name="object 5"/>
            <p:cNvPicPr/>
            <p:nvPr/>
          </p:nvPicPr>
          <p:blipFill>
            <a:blip r:embed="rId3" cstate="print"/>
            <a:stretch>
              <a:fillRect/>
            </a:stretch>
          </p:blipFill>
          <p:spPr>
            <a:xfrm>
              <a:off x="459144" y="327543"/>
              <a:ext cx="201498" cy="196748"/>
            </a:xfrm>
            <a:prstGeom prst="rect">
              <a:avLst/>
            </a:prstGeom>
          </p:spPr>
        </p:pic>
      </p:grpSp>
      <p:sp>
        <p:nvSpPr>
          <p:cNvPr id="6" name="object 6"/>
          <p:cNvSpPr txBox="1"/>
          <p:nvPr/>
        </p:nvSpPr>
        <p:spPr>
          <a:xfrm>
            <a:off x="490457" y="336742"/>
            <a:ext cx="139065" cy="143629"/>
          </a:xfrm>
          <a:prstGeom prst="rect">
            <a:avLst/>
          </a:prstGeom>
        </p:spPr>
        <p:txBody>
          <a:bodyPr vert="horz" wrap="square" lIns="0" tIns="12700" rIns="0" bIns="0" rtlCol="0">
            <a:spAutoFit/>
          </a:bodyPr>
          <a:lstStyle/>
          <a:p>
            <a:pPr marL="12700">
              <a:lnSpc>
                <a:spcPct val="100000"/>
              </a:lnSpc>
              <a:spcBef>
                <a:spcPts val="100"/>
              </a:spcBef>
            </a:pPr>
            <a:r>
              <a:rPr lang="en-US" sz="850" b="1" spc="-25" dirty="0">
                <a:solidFill>
                  <a:srgbClr val="505457"/>
                </a:solidFill>
                <a:latin typeface="Roboto"/>
                <a:cs typeface="Roboto"/>
              </a:rPr>
              <a:t>44</a:t>
            </a:r>
            <a:endParaRPr sz="850" dirty="0">
              <a:latin typeface="Roboto"/>
              <a:cs typeface="Roboto"/>
            </a:endParaRPr>
          </a:p>
        </p:txBody>
      </p:sp>
      <p:grpSp>
        <p:nvGrpSpPr>
          <p:cNvPr id="7" name="object 7"/>
          <p:cNvGrpSpPr/>
          <p:nvPr/>
        </p:nvGrpSpPr>
        <p:grpSpPr>
          <a:xfrm>
            <a:off x="4912666" y="815693"/>
            <a:ext cx="2647950" cy="4512310"/>
            <a:chOff x="4912666" y="815693"/>
            <a:chExt cx="2647950" cy="4512310"/>
          </a:xfrm>
        </p:grpSpPr>
        <p:pic>
          <p:nvPicPr>
            <p:cNvPr id="8" name="object 8"/>
            <p:cNvPicPr/>
            <p:nvPr/>
          </p:nvPicPr>
          <p:blipFill>
            <a:blip r:embed="rId4" cstate="print"/>
            <a:stretch>
              <a:fillRect/>
            </a:stretch>
          </p:blipFill>
          <p:spPr>
            <a:xfrm>
              <a:off x="6849592" y="1271587"/>
              <a:ext cx="710399" cy="4056418"/>
            </a:xfrm>
            <a:prstGeom prst="rect">
              <a:avLst/>
            </a:prstGeom>
          </p:spPr>
        </p:pic>
        <p:sp>
          <p:nvSpPr>
            <p:cNvPr id="9" name="object 9"/>
            <p:cNvSpPr/>
            <p:nvPr/>
          </p:nvSpPr>
          <p:spPr>
            <a:xfrm>
              <a:off x="4912666" y="815693"/>
              <a:ext cx="577850" cy="577850"/>
            </a:xfrm>
            <a:custGeom>
              <a:avLst/>
              <a:gdLst/>
              <a:ahLst/>
              <a:cxnLst/>
              <a:rect l="l" t="t" r="r" b="b"/>
              <a:pathLst>
                <a:path w="577850" h="577850">
                  <a:moveTo>
                    <a:pt x="421297" y="0"/>
                  </a:moveTo>
                  <a:lnTo>
                    <a:pt x="156324" y="0"/>
                  </a:lnTo>
                  <a:lnTo>
                    <a:pt x="119335" y="4410"/>
                  </a:lnTo>
                  <a:lnTo>
                    <a:pt x="55863" y="36572"/>
                  </a:lnTo>
                  <a:lnTo>
                    <a:pt x="18232" y="82989"/>
                  </a:lnTo>
                  <a:lnTo>
                    <a:pt x="2142" y="130356"/>
                  </a:lnTo>
                  <a:lnTo>
                    <a:pt x="0" y="156311"/>
                  </a:lnTo>
                  <a:lnTo>
                    <a:pt x="0" y="421195"/>
                  </a:lnTo>
                  <a:lnTo>
                    <a:pt x="7976" y="470610"/>
                  </a:lnTo>
                  <a:lnTo>
                    <a:pt x="30183" y="513523"/>
                  </a:lnTo>
                  <a:lnTo>
                    <a:pt x="64034" y="547361"/>
                  </a:lnTo>
                  <a:lnTo>
                    <a:pt x="106943" y="569551"/>
                  </a:lnTo>
                  <a:lnTo>
                    <a:pt x="156324" y="577519"/>
                  </a:lnTo>
                  <a:lnTo>
                    <a:pt x="421297" y="577519"/>
                  </a:lnTo>
                  <a:lnTo>
                    <a:pt x="467530" y="570567"/>
                  </a:lnTo>
                  <a:lnTo>
                    <a:pt x="508271" y="551103"/>
                  </a:lnTo>
                  <a:lnTo>
                    <a:pt x="541428" y="521219"/>
                  </a:lnTo>
                  <a:lnTo>
                    <a:pt x="564908" y="483006"/>
                  </a:lnTo>
                  <a:lnTo>
                    <a:pt x="576785" y="437457"/>
                  </a:lnTo>
                  <a:lnTo>
                    <a:pt x="577621" y="421195"/>
                  </a:lnTo>
                  <a:lnTo>
                    <a:pt x="577621" y="156311"/>
                  </a:lnTo>
                  <a:lnTo>
                    <a:pt x="569653" y="106902"/>
                  </a:lnTo>
                  <a:lnTo>
                    <a:pt x="547463" y="63993"/>
                  </a:lnTo>
                  <a:lnTo>
                    <a:pt x="513625" y="30157"/>
                  </a:lnTo>
                  <a:lnTo>
                    <a:pt x="470712" y="7968"/>
                  </a:lnTo>
                  <a:lnTo>
                    <a:pt x="421297" y="0"/>
                  </a:lnTo>
                  <a:close/>
                </a:path>
              </a:pathLst>
            </a:custGeom>
            <a:solidFill>
              <a:srgbClr val="0B4E90"/>
            </a:solidFill>
          </p:spPr>
          <p:txBody>
            <a:bodyPr wrap="square" lIns="0" tIns="0" rIns="0" bIns="0" rtlCol="0"/>
            <a:lstStyle/>
            <a:p>
              <a:endParaRPr/>
            </a:p>
          </p:txBody>
        </p:sp>
      </p:grpSp>
      <p:sp>
        <p:nvSpPr>
          <p:cNvPr id="10" name="object 10"/>
          <p:cNvSpPr txBox="1"/>
          <p:nvPr/>
        </p:nvSpPr>
        <p:spPr>
          <a:xfrm>
            <a:off x="3961668" y="786175"/>
            <a:ext cx="876300" cy="193675"/>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0B4E90"/>
                </a:solidFill>
                <a:latin typeface="Tahoma"/>
                <a:cs typeface="Tahoma"/>
              </a:rPr>
              <a:t>مﺎﻌﻟا</a:t>
            </a:r>
            <a:r>
              <a:rPr sz="1100" b="1" spc="-95" dirty="0">
                <a:solidFill>
                  <a:srgbClr val="0B4E90"/>
                </a:solidFill>
                <a:latin typeface="Tahoma"/>
                <a:cs typeface="Tahoma"/>
              </a:rPr>
              <a:t> </a:t>
            </a:r>
            <a:r>
              <a:rPr sz="1100" b="1" spc="-35" dirty="0">
                <a:solidFill>
                  <a:srgbClr val="0B4E90"/>
                </a:solidFill>
                <a:latin typeface="Tahoma"/>
                <a:cs typeface="Tahoma"/>
              </a:rPr>
              <a:t>بﺎﺴﺤﻟا</a:t>
            </a:r>
            <a:endParaRPr sz="1100">
              <a:latin typeface="Tahoma"/>
              <a:cs typeface="Tahoma"/>
            </a:endParaRPr>
          </a:p>
        </p:txBody>
      </p:sp>
      <p:sp>
        <p:nvSpPr>
          <p:cNvPr id="11" name="object 11"/>
          <p:cNvSpPr txBox="1"/>
          <p:nvPr/>
        </p:nvSpPr>
        <p:spPr>
          <a:xfrm>
            <a:off x="4922797" y="1395709"/>
            <a:ext cx="553085" cy="172085"/>
          </a:xfrm>
          <a:prstGeom prst="rect">
            <a:avLst/>
          </a:prstGeom>
        </p:spPr>
        <p:txBody>
          <a:bodyPr vert="horz" wrap="square" lIns="0" tIns="13335" rIns="0" bIns="0" rtlCol="0">
            <a:spAutoFit/>
          </a:bodyPr>
          <a:lstStyle/>
          <a:p>
            <a:pPr marL="12700">
              <a:lnSpc>
                <a:spcPct val="100000"/>
              </a:lnSpc>
              <a:spcBef>
                <a:spcPts val="105"/>
              </a:spcBef>
            </a:pPr>
            <a:r>
              <a:rPr sz="950" b="1" spc="-130" dirty="0">
                <a:solidFill>
                  <a:srgbClr val="E89B31"/>
                </a:solidFill>
                <a:latin typeface="Tahoma"/>
                <a:cs typeface="Tahoma"/>
              </a:rPr>
              <a:t>نﺎـــــــــــــﺒـــــﻳآ</a:t>
            </a:r>
            <a:endParaRPr sz="950">
              <a:latin typeface="Tahoma"/>
              <a:cs typeface="Tahoma"/>
            </a:endParaRPr>
          </a:p>
        </p:txBody>
      </p:sp>
      <p:sp>
        <p:nvSpPr>
          <p:cNvPr id="12" name="object 12"/>
          <p:cNvSpPr txBox="1">
            <a:spLocks noGrp="1"/>
          </p:cNvSpPr>
          <p:nvPr>
            <p:ph type="title"/>
          </p:nvPr>
        </p:nvSpPr>
        <p:spPr>
          <a:xfrm>
            <a:off x="1588362" y="929255"/>
            <a:ext cx="3250565" cy="662940"/>
          </a:xfrm>
          <a:prstGeom prst="rect">
            <a:avLst/>
          </a:prstGeom>
        </p:spPr>
        <p:txBody>
          <a:bodyPr vert="horz" wrap="square" lIns="0" tIns="60960" rIns="0" bIns="0" rtlCol="0">
            <a:spAutoFit/>
          </a:bodyPr>
          <a:lstStyle/>
          <a:p>
            <a:pPr marL="12700">
              <a:lnSpc>
                <a:spcPct val="100000"/>
              </a:lnSpc>
              <a:spcBef>
                <a:spcPts val="480"/>
              </a:spcBef>
            </a:pPr>
            <a:r>
              <a:rPr lang="en-US" sz="2250" spc="390" dirty="0">
                <a:solidFill>
                  <a:srgbClr val="009789"/>
                </a:solidFill>
                <a:latin typeface="Arial"/>
                <a:cs typeface="Arial"/>
              </a:rPr>
              <a:t>324608010115268</a:t>
            </a:r>
            <a:r>
              <a:rPr sz="2250" spc="390" dirty="0">
                <a:solidFill>
                  <a:srgbClr val="009789"/>
                </a:solidFill>
                <a:latin typeface="Arial"/>
                <a:cs typeface="Arial"/>
              </a:rPr>
              <a:t> </a:t>
            </a:r>
            <a:endParaRPr sz="2250" dirty="0">
              <a:latin typeface="Arial"/>
              <a:cs typeface="Arial"/>
            </a:endParaRPr>
          </a:p>
          <a:p>
            <a:pPr marL="13970">
              <a:lnSpc>
                <a:spcPct val="100000"/>
              </a:lnSpc>
              <a:spcBef>
                <a:spcPts val="254"/>
              </a:spcBef>
            </a:pPr>
            <a:r>
              <a:rPr sz="1400" spc="-165" dirty="0">
                <a:latin typeface="Tahoma"/>
                <a:cs typeface="Tahoma"/>
              </a:rPr>
              <a:t>S</a:t>
            </a:r>
            <a:r>
              <a:rPr sz="1400" spc="-100" dirty="0">
                <a:latin typeface="Tahoma"/>
                <a:cs typeface="Tahoma"/>
              </a:rPr>
              <a:t> </a:t>
            </a:r>
            <a:r>
              <a:rPr sz="1400" spc="-75" dirty="0">
                <a:latin typeface="Tahoma"/>
                <a:cs typeface="Tahoma"/>
              </a:rPr>
              <a:t>A</a:t>
            </a:r>
            <a:r>
              <a:rPr sz="1400" spc="-114" dirty="0">
                <a:latin typeface="Tahoma"/>
                <a:cs typeface="Tahoma"/>
              </a:rPr>
              <a:t> </a:t>
            </a:r>
            <a:r>
              <a:rPr lang="en-US" sz="1400" spc="114" dirty="0">
                <a:latin typeface="Tahoma"/>
                <a:cs typeface="Tahoma"/>
              </a:rPr>
              <a:t>8280000324608010115268</a:t>
            </a:r>
            <a:r>
              <a:rPr sz="1400" spc="114" dirty="0">
                <a:latin typeface="Tahoma"/>
                <a:cs typeface="Tahoma"/>
              </a:rPr>
              <a:t> </a:t>
            </a:r>
            <a:endParaRPr sz="1400" dirty="0">
              <a:latin typeface="Tahoma"/>
              <a:cs typeface="Tahoma"/>
            </a:endParaRPr>
          </a:p>
        </p:txBody>
      </p:sp>
      <p:grpSp>
        <p:nvGrpSpPr>
          <p:cNvPr id="13" name="object 13"/>
          <p:cNvGrpSpPr/>
          <p:nvPr/>
        </p:nvGrpSpPr>
        <p:grpSpPr>
          <a:xfrm>
            <a:off x="4912666" y="815682"/>
            <a:ext cx="577850" cy="1611630"/>
            <a:chOff x="4912666" y="815682"/>
            <a:chExt cx="577850" cy="1611630"/>
          </a:xfrm>
        </p:grpSpPr>
        <p:sp>
          <p:nvSpPr>
            <p:cNvPr id="14" name="object 14"/>
            <p:cNvSpPr/>
            <p:nvPr/>
          </p:nvSpPr>
          <p:spPr>
            <a:xfrm>
              <a:off x="4997674" y="905496"/>
              <a:ext cx="385445" cy="377190"/>
            </a:xfrm>
            <a:custGeom>
              <a:avLst/>
              <a:gdLst/>
              <a:ahLst/>
              <a:cxnLst/>
              <a:rect l="l" t="t" r="r" b="b"/>
              <a:pathLst>
                <a:path w="385445" h="377190">
                  <a:moveTo>
                    <a:pt x="200329" y="0"/>
                  </a:moveTo>
                  <a:lnTo>
                    <a:pt x="185839" y="0"/>
                  </a:lnTo>
                  <a:lnTo>
                    <a:pt x="179704" y="2539"/>
                  </a:lnTo>
                  <a:lnTo>
                    <a:pt x="173126" y="3809"/>
                  </a:lnTo>
                  <a:lnTo>
                    <a:pt x="167347" y="6349"/>
                  </a:lnTo>
                  <a:lnTo>
                    <a:pt x="128618" y="29209"/>
                  </a:lnTo>
                  <a:lnTo>
                    <a:pt x="115773" y="35559"/>
                  </a:lnTo>
                  <a:lnTo>
                    <a:pt x="90996" y="67309"/>
                  </a:lnTo>
                  <a:lnTo>
                    <a:pt x="88700" y="133349"/>
                  </a:lnTo>
                  <a:lnTo>
                    <a:pt x="88823" y="151129"/>
                  </a:lnTo>
                  <a:lnTo>
                    <a:pt x="87845" y="153669"/>
                  </a:lnTo>
                  <a:lnTo>
                    <a:pt x="85445" y="156209"/>
                  </a:lnTo>
                  <a:lnTo>
                    <a:pt x="84823" y="156209"/>
                  </a:lnTo>
                  <a:lnTo>
                    <a:pt x="83045" y="157479"/>
                  </a:lnTo>
                  <a:lnTo>
                    <a:pt x="69180" y="165099"/>
                  </a:lnTo>
                  <a:lnTo>
                    <a:pt x="55340" y="173989"/>
                  </a:lnTo>
                  <a:lnTo>
                    <a:pt x="27825" y="189229"/>
                  </a:lnTo>
                  <a:lnTo>
                    <a:pt x="15789" y="199389"/>
                  </a:lnTo>
                  <a:lnTo>
                    <a:pt x="7145" y="210819"/>
                  </a:lnTo>
                  <a:lnTo>
                    <a:pt x="1884" y="223519"/>
                  </a:lnTo>
                  <a:lnTo>
                    <a:pt x="0" y="238759"/>
                  </a:lnTo>
                  <a:lnTo>
                    <a:pt x="0" y="293369"/>
                  </a:lnTo>
                  <a:lnTo>
                    <a:pt x="14476" y="331469"/>
                  </a:lnTo>
                  <a:lnTo>
                    <a:pt x="50250" y="355599"/>
                  </a:lnTo>
                  <a:lnTo>
                    <a:pt x="62546" y="361949"/>
                  </a:lnTo>
                  <a:lnTo>
                    <a:pt x="74866" y="369569"/>
                  </a:lnTo>
                  <a:lnTo>
                    <a:pt x="89845" y="375919"/>
                  </a:lnTo>
                  <a:lnTo>
                    <a:pt x="104770" y="377189"/>
                  </a:lnTo>
                  <a:lnTo>
                    <a:pt x="119659" y="375919"/>
                  </a:lnTo>
                  <a:lnTo>
                    <a:pt x="134531" y="368299"/>
                  </a:lnTo>
                  <a:lnTo>
                    <a:pt x="171415" y="346709"/>
                  </a:lnTo>
                  <a:lnTo>
                    <a:pt x="104170" y="346709"/>
                  </a:lnTo>
                  <a:lnTo>
                    <a:pt x="97432" y="345439"/>
                  </a:lnTo>
                  <a:lnTo>
                    <a:pt x="90690" y="342899"/>
                  </a:lnTo>
                  <a:lnTo>
                    <a:pt x="67676" y="330199"/>
                  </a:lnTo>
                  <a:lnTo>
                    <a:pt x="56198" y="322579"/>
                  </a:lnTo>
                  <a:lnTo>
                    <a:pt x="44729" y="316229"/>
                  </a:lnTo>
                  <a:lnTo>
                    <a:pt x="38969" y="312419"/>
                  </a:lnTo>
                  <a:lnTo>
                    <a:pt x="34532" y="307339"/>
                  </a:lnTo>
                  <a:lnTo>
                    <a:pt x="31679" y="302259"/>
                  </a:lnTo>
                  <a:lnTo>
                    <a:pt x="30670" y="294639"/>
                  </a:lnTo>
                  <a:lnTo>
                    <a:pt x="30783" y="250189"/>
                  </a:lnTo>
                  <a:lnTo>
                    <a:pt x="30898" y="238759"/>
                  </a:lnTo>
                  <a:lnTo>
                    <a:pt x="30937" y="228599"/>
                  </a:lnTo>
                  <a:lnTo>
                    <a:pt x="34150" y="222249"/>
                  </a:lnTo>
                  <a:lnTo>
                    <a:pt x="39662" y="218439"/>
                  </a:lnTo>
                  <a:lnTo>
                    <a:pt x="51639" y="212089"/>
                  </a:lnTo>
                  <a:lnTo>
                    <a:pt x="76029" y="196849"/>
                  </a:lnTo>
                  <a:lnTo>
                    <a:pt x="88557" y="189229"/>
                  </a:lnTo>
                  <a:lnTo>
                    <a:pt x="119370" y="189229"/>
                  </a:lnTo>
                  <a:lnTo>
                    <a:pt x="119465" y="180339"/>
                  </a:lnTo>
                  <a:lnTo>
                    <a:pt x="175793" y="139699"/>
                  </a:lnTo>
                  <a:lnTo>
                    <a:pt x="184314" y="135889"/>
                  </a:lnTo>
                  <a:lnTo>
                    <a:pt x="119773" y="135889"/>
                  </a:lnTo>
                  <a:lnTo>
                    <a:pt x="119240" y="133349"/>
                  </a:lnTo>
                  <a:lnTo>
                    <a:pt x="119240" y="86359"/>
                  </a:lnTo>
                  <a:lnTo>
                    <a:pt x="177926" y="35559"/>
                  </a:lnTo>
                  <a:lnTo>
                    <a:pt x="192617" y="30479"/>
                  </a:lnTo>
                  <a:lnTo>
                    <a:pt x="260024" y="30479"/>
                  </a:lnTo>
                  <a:lnTo>
                    <a:pt x="231907" y="13969"/>
                  </a:lnTo>
                  <a:lnTo>
                    <a:pt x="218833" y="7619"/>
                  </a:lnTo>
                  <a:lnTo>
                    <a:pt x="213055" y="3809"/>
                  </a:lnTo>
                  <a:lnTo>
                    <a:pt x="206463" y="2539"/>
                  </a:lnTo>
                  <a:lnTo>
                    <a:pt x="200329" y="0"/>
                  </a:lnTo>
                  <a:close/>
                </a:path>
                <a:path w="385445" h="377190">
                  <a:moveTo>
                    <a:pt x="254253" y="335279"/>
                  </a:moveTo>
                  <a:lnTo>
                    <a:pt x="194551" y="335279"/>
                  </a:lnTo>
                  <a:lnTo>
                    <a:pt x="198729" y="337819"/>
                  </a:lnTo>
                  <a:lnTo>
                    <a:pt x="212069" y="345439"/>
                  </a:lnTo>
                  <a:lnTo>
                    <a:pt x="225521" y="354329"/>
                  </a:lnTo>
                  <a:lnTo>
                    <a:pt x="252704" y="369569"/>
                  </a:lnTo>
                  <a:lnTo>
                    <a:pt x="259821" y="373379"/>
                  </a:lnTo>
                  <a:lnTo>
                    <a:pt x="267023" y="375919"/>
                  </a:lnTo>
                  <a:lnTo>
                    <a:pt x="274293" y="377189"/>
                  </a:lnTo>
                  <a:lnTo>
                    <a:pt x="288371" y="377189"/>
                  </a:lnTo>
                  <a:lnTo>
                    <a:pt x="295167" y="375919"/>
                  </a:lnTo>
                  <a:lnTo>
                    <a:pt x="308724" y="370839"/>
                  </a:lnTo>
                  <a:lnTo>
                    <a:pt x="320952" y="363219"/>
                  </a:lnTo>
                  <a:lnTo>
                    <a:pt x="333133" y="356869"/>
                  </a:lnTo>
                  <a:lnTo>
                    <a:pt x="349406" y="346709"/>
                  </a:lnTo>
                  <a:lnTo>
                    <a:pt x="281609" y="346709"/>
                  </a:lnTo>
                  <a:lnTo>
                    <a:pt x="274567" y="345439"/>
                  </a:lnTo>
                  <a:lnTo>
                    <a:pt x="267474" y="342899"/>
                  </a:lnTo>
                  <a:lnTo>
                    <a:pt x="254253" y="335279"/>
                  </a:lnTo>
                  <a:close/>
                </a:path>
                <a:path w="385445" h="377190">
                  <a:moveTo>
                    <a:pt x="226479" y="318769"/>
                  </a:moveTo>
                  <a:lnTo>
                    <a:pt x="158635" y="318769"/>
                  </a:lnTo>
                  <a:lnTo>
                    <a:pt x="157302" y="320039"/>
                  </a:lnTo>
                  <a:lnTo>
                    <a:pt x="127560" y="336549"/>
                  </a:lnTo>
                  <a:lnTo>
                    <a:pt x="117640" y="342899"/>
                  </a:lnTo>
                  <a:lnTo>
                    <a:pt x="110905" y="345439"/>
                  </a:lnTo>
                  <a:lnTo>
                    <a:pt x="104170" y="346709"/>
                  </a:lnTo>
                  <a:lnTo>
                    <a:pt x="171415" y="346709"/>
                  </a:lnTo>
                  <a:lnTo>
                    <a:pt x="186639" y="337819"/>
                  </a:lnTo>
                  <a:lnTo>
                    <a:pt x="190817" y="335279"/>
                  </a:lnTo>
                  <a:lnTo>
                    <a:pt x="254253" y="335279"/>
                  </a:lnTo>
                  <a:lnTo>
                    <a:pt x="227812" y="320039"/>
                  </a:lnTo>
                  <a:lnTo>
                    <a:pt x="226479" y="318769"/>
                  </a:lnTo>
                  <a:close/>
                </a:path>
                <a:path w="385445" h="377190">
                  <a:moveTo>
                    <a:pt x="358520" y="190499"/>
                  </a:moveTo>
                  <a:lnTo>
                    <a:pt x="298411" y="190499"/>
                  </a:lnTo>
                  <a:lnTo>
                    <a:pt x="299478" y="191769"/>
                  </a:lnTo>
                  <a:lnTo>
                    <a:pt x="300278" y="191769"/>
                  </a:lnTo>
                  <a:lnTo>
                    <a:pt x="341718" y="215899"/>
                  </a:lnTo>
                  <a:lnTo>
                    <a:pt x="347539" y="219709"/>
                  </a:lnTo>
                  <a:lnTo>
                    <a:pt x="351609" y="226059"/>
                  </a:lnTo>
                  <a:lnTo>
                    <a:pt x="354045" y="232409"/>
                  </a:lnTo>
                  <a:lnTo>
                    <a:pt x="354964" y="238759"/>
                  </a:lnTo>
                  <a:lnTo>
                    <a:pt x="354964" y="292099"/>
                  </a:lnTo>
                  <a:lnTo>
                    <a:pt x="329147" y="322579"/>
                  </a:lnTo>
                  <a:lnTo>
                    <a:pt x="317965" y="330199"/>
                  </a:lnTo>
                  <a:lnTo>
                    <a:pt x="295744" y="342899"/>
                  </a:lnTo>
                  <a:lnTo>
                    <a:pt x="288652" y="345439"/>
                  </a:lnTo>
                  <a:lnTo>
                    <a:pt x="281609" y="346709"/>
                  </a:lnTo>
                  <a:lnTo>
                    <a:pt x="349406" y="346709"/>
                  </a:lnTo>
                  <a:lnTo>
                    <a:pt x="357543" y="341629"/>
                  </a:lnTo>
                  <a:lnTo>
                    <a:pt x="365974" y="336549"/>
                  </a:lnTo>
                  <a:lnTo>
                    <a:pt x="372989" y="328929"/>
                  </a:lnTo>
                  <a:lnTo>
                    <a:pt x="378570" y="320039"/>
                  </a:lnTo>
                  <a:lnTo>
                    <a:pt x="382701" y="311149"/>
                  </a:lnTo>
                  <a:lnTo>
                    <a:pt x="383768" y="308609"/>
                  </a:lnTo>
                  <a:lnTo>
                    <a:pt x="384301" y="304799"/>
                  </a:lnTo>
                  <a:lnTo>
                    <a:pt x="385381" y="302259"/>
                  </a:lnTo>
                  <a:lnTo>
                    <a:pt x="385381" y="229869"/>
                  </a:lnTo>
                  <a:lnTo>
                    <a:pt x="382758" y="223519"/>
                  </a:lnTo>
                  <a:lnTo>
                    <a:pt x="380247" y="217169"/>
                  </a:lnTo>
                  <a:lnTo>
                    <a:pt x="377455" y="210819"/>
                  </a:lnTo>
                  <a:lnTo>
                    <a:pt x="373989" y="204469"/>
                  </a:lnTo>
                  <a:lnTo>
                    <a:pt x="369188" y="198119"/>
                  </a:lnTo>
                  <a:lnTo>
                    <a:pt x="358520" y="190499"/>
                  </a:lnTo>
                  <a:close/>
                </a:path>
                <a:path w="385445" h="377190">
                  <a:moveTo>
                    <a:pt x="119370" y="189229"/>
                  </a:moveTo>
                  <a:lnTo>
                    <a:pt x="88557" y="189229"/>
                  </a:lnTo>
                  <a:lnTo>
                    <a:pt x="88669" y="237489"/>
                  </a:lnTo>
                  <a:lnTo>
                    <a:pt x="105660" y="280669"/>
                  </a:lnTo>
                  <a:lnTo>
                    <a:pt x="156235" y="313689"/>
                  </a:lnTo>
                  <a:lnTo>
                    <a:pt x="157835" y="314959"/>
                  </a:lnTo>
                  <a:lnTo>
                    <a:pt x="161480" y="317499"/>
                  </a:lnTo>
                  <a:lnTo>
                    <a:pt x="159880" y="318769"/>
                  </a:lnTo>
                  <a:lnTo>
                    <a:pt x="225501" y="318769"/>
                  </a:lnTo>
                  <a:lnTo>
                    <a:pt x="223900" y="317499"/>
                  </a:lnTo>
                  <a:lnTo>
                    <a:pt x="233338" y="311149"/>
                  </a:lnTo>
                  <a:lnTo>
                    <a:pt x="256737" y="298449"/>
                  </a:lnTo>
                  <a:lnTo>
                    <a:pt x="190017" y="298449"/>
                  </a:lnTo>
                  <a:lnTo>
                    <a:pt x="136931" y="266699"/>
                  </a:lnTo>
                  <a:lnTo>
                    <a:pt x="119391" y="228599"/>
                  </a:lnTo>
                  <a:lnTo>
                    <a:pt x="119370" y="189229"/>
                  </a:lnTo>
                  <a:close/>
                </a:path>
                <a:path w="385445" h="377190">
                  <a:moveTo>
                    <a:pt x="263283" y="134619"/>
                  </a:moveTo>
                  <a:lnTo>
                    <a:pt x="192819" y="134619"/>
                  </a:lnTo>
                  <a:lnTo>
                    <a:pt x="201326" y="135889"/>
                  </a:lnTo>
                  <a:lnTo>
                    <a:pt x="209854" y="139699"/>
                  </a:lnTo>
                  <a:lnTo>
                    <a:pt x="248872" y="162559"/>
                  </a:lnTo>
                  <a:lnTo>
                    <a:pt x="261950" y="168909"/>
                  </a:lnTo>
                  <a:lnTo>
                    <a:pt x="264794" y="171449"/>
                  </a:lnTo>
                  <a:lnTo>
                    <a:pt x="266128" y="173989"/>
                  </a:lnTo>
                  <a:lnTo>
                    <a:pt x="266128" y="207009"/>
                  </a:lnTo>
                  <a:lnTo>
                    <a:pt x="265341" y="207009"/>
                  </a:lnTo>
                  <a:lnTo>
                    <a:pt x="265466" y="238759"/>
                  </a:lnTo>
                  <a:lnTo>
                    <a:pt x="265341" y="243839"/>
                  </a:lnTo>
                  <a:lnTo>
                    <a:pt x="264794" y="252729"/>
                  </a:lnTo>
                  <a:lnTo>
                    <a:pt x="260083" y="260349"/>
                  </a:lnTo>
                  <a:lnTo>
                    <a:pt x="252171" y="264159"/>
                  </a:lnTo>
                  <a:lnTo>
                    <a:pt x="223699" y="281939"/>
                  </a:lnTo>
                  <a:lnTo>
                    <a:pt x="209285" y="289559"/>
                  </a:lnTo>
                  <a:lnTo>
                    <a:pt x="194817" y="298449"/>
                  </a:lnTo>
                  <a:lnTo>
                    <a:pt x="256737" y="298449"/>
                  </a:lnTo>
                  <a:lnTo>
                    <a:pt x="288186" y="269239"/>
                  </a:lnTo>
                  <a:lnTo>
                    <a:pt x="296660" y="217169"/>
                  </a:lnTo>
                  <a:lnTo>
                    <a:pt x="296775" y="204469"/>
                  </a:lnTo>
                  <a:lnTo>
                    <a:pt x="296811" y="190499"/>
                  </a:lnTo>
                  <a:lnTo>
                    <a:pt x="358520" y="190499"/>
                  </a:lnTo>
                  <a:lnTo>
                    <a:pt x="354964" y="187959"/>
                  </a:lnTo>
                  <a:lnTo>
                    <a:pt x="300812" y="157479"/>
                  </a:lnTo>
                  <a:lnTo>
                    <a:pt x="297611" y="154939"/>
                  </a:lnTo>
                  <a:lnTo>
                    <a:pt x="296544" y="153669"/>
                  </a:lnTo>
                  <a:lnTo>
                    <a:pt x="296689" y="135889"/>
                  </a:lnTo>
                  <a:lnTo>
                    <a:pt x="265861" y="135889"/>
                  </a:lnTo>
                  <a:lnTo>
                    <a:pt x="263283" y="134619"/>
                  </a:lnTo>
                  <a:close/>
                </a:path>
                <a:path w="385445" h="377190">
                  <a:moveTo>
                    <a:pt x="192819" y="134619"/>
                  </a:moveTo>
                  <a:lnTo>
                    <a:pt x="121907" y="134619"/>
                  </a:lnTo>
                  <a:lnTo>
                    <a:pt x="119773" y="135889"/>
                  </a:lnTo>
                  <a:lnTo>
                    <a:pt x="184314" y="135889"/>
                  </a:lnTo>
                  <a:lnTo>
                    <a:pt x="192819" y="134619"/>
                  </a:lnTo>
                  <a:close/>
                </a:path>
                <a:path w="385445" h="377190">
                  <a:moveTo>
                    <a:pt x="260024" y="30479"/>
                  </a:moveTo>
                  <a:lnTo>
                    <a:pt x="192617" y="30479"/>
                  </a:lnTo>
                  <a:lnTo>
                    <a:pt x="200004" y="31749"/>
                  </a:lnTo>
                  <a:lnTo>
                    <a:pt x="207441" y="35559"/>
                  </a:lnTo>
                  <a:lnTo>
                    <a:pt x="250837" y="60959"/>
                  </a:lnTo>
                  <a:lnTo>
                    <a:pt x="266128" y="87629"/>
                  </a:lnTo>
                  <a:lnTo>
                    <a:pt x="265861" y="97789"/>
                  </a:lnTo>
                  <a:lnTo>
                    <a:pt x="265861" y="135889"/>
                  </a:lnTo>
                  <a:lnTo>
                    <a:pt x="296689" y="135889"/>
                  </a:lnTo>
                  <a:lnTo>
                    <a:pt x="296695" y="97789"/>
                  </a:lnTo>
                  <a:lnTo>
                    <a:pt x="289210" y="54609"/>
                  </a:lnTo>
                  <a:lnTo>
                    <a:pt x="270675" y="36829"/>
                  </a:lnTo>
                  <a:lnTo>
                    <a:pt x="260024" y="30479"/>
                  </a:lnTo>
                  <a:close/>
                </a:path>
                <a:path w="385445" h="377190">
                  <a:moveTo>
                    <a:pt x="192352" y="104139"/>
                  </a:moveTo>
                  <a:lnTo>
                    <a:pt x="175568" y="106679"/>
                  </a:lnTo>
                  <a:lnTo>
                    <a:pt x="158902" y="114299"/>
                  </a:lnTo>
                  <a:lnTo>
                    <a:pt x="150360" y="119379"/>
                  </a:lnTo>
                  <a:lnTo>
                    <a:pt x="133286" y="128269"/>
                  </a:lnTo>
                  <a:lnTo>
                    <a:pt x="124752" y="133349"/>
                  </a:lnTo>
                  <a:lnTo>
                    <a:pt x="123418" y="134619"/>
                  </a:lnTo>
                  <a:lnTo>
                    <a:pt x="261683" y="134619"/>
                  </a:lnTo>
                  <a:lnTo>
                    <a:pt x="260083" y="133349"/>
                  </a:lnTo>
                  <a:lnTo>
                    <a:pt x="243047" y="123189"/>
                  </a:lnTo>
                  <a:lnTo>
                    <a:pt x="226212" y="114299"/>
                  </a:lnTo>
                  <a:lnTo>
                    <a:pt x="209239" y="106679"/>
                  </a:lnTo>
                  <a:lnTo>
                    <a:pt x="192352" y="104139"/>
                  </a:lnTo>
                  <a:close/>
                </a:path>
              </a:pathLst>
            </a:custGeom>
            <a:solidFill>
              <a:srgbClr val="FFFFFF"/>
            </a:solidFill>
          </p:spPr>
          <p:txBody>
            <a:bodyPr wrap="square" lIns="0" tIns="0" rIns="0" bIns="0" rtlCol="0"/>
            <a:lstStyle/>
            <a:p>
              <a:endParaRPr/>
            </a:p>
          </p:txBody>
        </p:sp>
        <p:pic>
          <p:nvPicPr>
            <p:cNvPr id="15" name="object 15"/>
            <p:cNvPicPr/>
            <p:nvPr/>
          </p:nvPicPr>
          <p:blipFill>
            <a:blip r:embed="rId5" cstate="print"/>
            <a:stretch>
              <a:fillRect/>
            </a:stretch>
          </p:blipFill>
          <p:spPr>
            <a:xfrm>
              <a:off x="4944148" y="815682"/>
              <a:ext cx="546138" cy="483019"/>
            </a:xfrm>
            <a:prstGeom prst="rect">
              <a:avLst/>
            </a:prstGeom>
          </p:spPr>
        </p:pic>
        <p:sp>
          <p:nvSpPr>
            <p:cNvPr id="16" name="object 16"/>
            <p:cNvSpPr/>
            <p:nvPr/>
          </p:nvSpPr>
          <p:spPr>
            <a:xfrm>
              <a:off x="4912666" y="1849229"/>
              <a:ext cx="577850" cy="577850"/>
            </a:xfrm>
            <a:custGeom>
              <a:avLst/>
              <a:gdLst/>
              <a:ahLst/>
              <a:cxnLst/>
              <a:rect l="l" t="t" r="r" b="b"/>
              <a:pathLst>
                <a:path w="577850" h="577850">
                  <a:moveTo>
                    <a:pt x="421297" y="0"/>
                  </a:moveTo>
                  <a:lnTo>
                    <a:pt x="156324" y="0"/>
                  </a:lnTo>
                  <a:lnTo>
                    <a:pt x="119335" y="4410"/>
                  </a:lnTo>
                  <a:lnTo>
                    <a:pt x="55863" y="36572"/>
                  </a:lnTo>
                  <a:lnTo>
                    <a:pt x="18232" y="82989"/>
                  </a:lnTo>
                  <a:lnTo>
                    <a:pt x="2142" y="130356"/>
                  </a:lnTo>
                  <a:lnTo>
                    <a:pt x="0" y="156311"/>
                  </a:lnTo>
                  <a:lnTo>
                    <a:pt x="0" y="421195"/>
                  </a:lnTo>
                  <a:lnTo>
                    <a:pt x="7976" y="470610"/>
                  </a:lnTo>
                  <a:lnTo>
                    <a:pt x="30183" y="513523"/>
                  </a:lnTo>
                  <a:lnTo>
                    <a:pt x="64034" y="547361"/>
                  </a:lnTo>
                  <a:lnTo>
                    <a:pt x="106943" y="569551"/>
                  </a:lnTo>
                  <a:lnTo>
                    <a:pt x="156324" y="577519"/>
                  </a:lnTo>
                  <a:lnTo>
                    <a:pt x="421297" y="577519"/>
                  </a:lnTo>
                  <a:lnTo>
                    <a:pt x="467530" y="570567"/>
                  </a:lnTo>
                  <a:lnTo>
                    <a:pt x="508271" y="551103"/>
                  </a:lnTo>
                  <a:lnTo>
                    <a:pt x="541428" y="521219"/>
                  </a:lnTo>
                  <a:lnTo>
                    <a:pt x="564908" y="483006"/>
                  </a:lnTo>
                  <a:lnTo>
                    <a:pt x="576785" y="437457"/>
                  </a:lnTo>
                  <a:lnTo>
                    <a:pt x="577621" y="421195"/>
                  </a:lnTo>
                  <a:lnTo>
                    <a:pt x="577621" y="156311"/>
                  </a:lnTo>
                  <a:lnTo>
                    <a:pt x="569653" y="106902"/>
                  </a:lnTo>
                  <a:lnTo>
                    <a:pt x="547463" y="63993"/>
                  </a:lnTo>
                  <a:lnTo>
                    <a:pt x="513625" y="30157"/>
                  </a:lnTo>
                  <a:lnTo>
                    <a:pt x="470712" y="7968"/>
                  </a:lnTo>
                  <a:lnTo>
                    <a:pt x="421297" y="0"/>
                  </a:lnTo>
                  <a:close/>
                </a:path>
              </a:pathLst>
            </a:custGeom>
            <a:solidFill>
              <a:srgbClr val="0B4E90"/>
            </a:solidFill>
          </p:spPr>
          <p:txBody>
            <a:bodyPr wrap="square" lIns="0" tIns="0" rIns="0" bIns="0" rtlCol="0"/>
            <a:lstStyle/>
            <a:p>
              <a:endParaRPr/>
            </a:p>
          </p:txBody>
        </p:sp>
      </p:grpSp>
      <p:sp>
        <p:nvSpPr>
          <p:cNvPr id="17" name="object 17"/>
          <p:cNvSpPr txBox="1"/>
          <p:nvPr/>
        </p:nvSpPr>
        <p:spPr>
          <a:xfrm>
            <a:off x="4922781" y="2429271"/>
            <a:ext cx="553085" cy="172085"/>
          </a:xfrm>
          <a:prstGeom prst="rect">
            <a:avLst/>
          </a:prstGeom>
        </p:spPr>
        <p:txBody>
          <a:bodyPr vert="horz" wrap="square" lIns="0" tIns="13335" rIns="0" bIns="0" rtlCol="0">
            <a:spAutoFit/>
          </a:bodyPr>
          <a:lstStyle/>
          <a:p>
            <a:pPr marL="12700">
              <a:lnSpc>
                <a:spcPct val="100000"/>
              </a:lnSpc>
              <a:spcBef>
                <a:spcPts val="105"/>
              </a:spcBef>
            </a:pPr>
            <a:r>
              <a:rPr sz="950" b="1" spc="-130" dirty="0">
                <a:solidFill>
                  <a:srgbClr val="E89B31"/>
                </a:solidFill>
                <a:latin typeface="Tahoma"/>
                <a:cs typeface="Tahoma"/>
              </a:rPr>
              <a:t>نﺎـــــــــــــﺒـــــﻳآ</a:t>
            </a:r>
            <a:endParaRPr sz="950">
              <a:latin typeface="Tahoma"/>
              <a:cs typeface="Tahoma"/>
            </a:endParaRPr>
          </a:p>
        </p:txBody>
      </p:sp>
      <p:sp>
        <p:nvSpPr>
          <p:cNvPr id="18" name="object 18"/>
          <p:cNvSpPr txBox="1"/>
          <p:nvPr/>
        </p:nvSpPr>
        <p:spPr>
          <a:xfrm>
            <a:off x="1588362" y="1807564"/>
            <a:ext cx="3250565" cy="818515"/>
          </a:xfrm>
          <a:prstGeom prst="rect">
            <a:avLst/>
          </a:prstGeom>
        </p:spPr>
        <p:txBody>
          <a:bodyPr vert="horz" wrap="square" lIns="0" tIns="24765" rIns="0" bIns="0" rtlCol="0">
            <a:spAutoFit/>
          </a:bodyPr>
          <a:lstStyle/>
          <a:p>
            <a:pPr marR="5715" algn="r">
              <a:lnSpc>
                <a:spcPct val="100000"/>
              </a:lnSpc>
              <a:spcBef>
                <a:spcPts val="195"/>
              </a:spcBef>
            </a:pPr>
            <a:r>
              <a:rPr sz="1100" b="1" dirty="0">
                <a:solidFill>
                  <a:srgbClr val="0B4E90"/>
                </a:solidFill>
                <a:latin typeface="Tahoma"/>
                <a:cs typeface="Tahoma"/>
              </a:rPr>
              <a:t>مﺎﺘﻳﻷا</a:t>
            </a:r>
            <a:r>
              <a:rPr sz="1100" b="1" spc="-35" dirty="0">
                <a:solidFill>
                  <a:srgbClr val="0B4E90"/>
                </a:solidFill>
                <a:latin typeface="Tahoma"/>
                <a:cs typeface="Tahoma"/>
              </a:rPr>
              <a:t> </a:t>
            </a:r>
            <a:r>
              <a:rPr sz="1100" b="1" spc="-10" dirty="0">
                <a:solidFill>
                  <a:srgbClr val="0B4E90"/>
                </a:solidFill>
                <a:latin typeface="Tahoma"/>
                <a:cs typeface="Tahoma"/>
              </a:rPr>
              <a:t>ﺔﻟﺎﻔﻛ</a:t>
            </a:r>
            <a:endParaRPr sz="1100" dirty="0">
              <a:latin typeface="Tahoma"/>
              <a:cs typeface="Tahoma"/>
            </a:endParaRPr>
          </a:p>
          <a:p>
            <a:pPr marL="12700">
              <a:lnSpc>
                <a:spcPct val="100000"/>
              </a:lnSpc>
              <a:spcBef>
                <a:spcPts val="185"/>
              </a:spcBef>
            </a:pPr>
            <a:r>
              <a:rPr lang="en-US" sz="2250" b="1" spc="390" dirty="0">
                <a:solidFill>
                  <a:srgbClr val="009789"/>
                </a:solidFill>
                <a:latin typeface="Arial"/>
                <a:cs typeface="Arial"/>
              </a:rPr>
              <a:t>324608010116670</a:t>
            </a:r>
            <a:r>
              <a:rPr sz="2250" b="1" spc="390" dirty="0">
                <a:solidFill>
                  <a:srgbClr val="009789"/>
                </a:solidFill>
                <a:latin typeface="Arial"/>
                <a:cs typeface="Arial"/>
              </a:rPr>
              <a:t> </a:t>
            </a:r>
            <a:endParaRPr sz="2250" dirty="0">
              <a:latin typeface="Arial"/>
              <a:cs typeface="Arial"/>
            </a:endParaRPr>
          </a:p>
          <a:p>
            <a:pPr marL="13970">
              <a:lnSpc>
                <a:spcPct val="100000"/>
              </a:lnSpc>
              <a:spcBef>
                <a:spcPts val="259"/>
              </a:spcBef>
            </a:pPr>
            <a:r>
              <a:rPr sz="1400" b="1" spc="-165" dirty="0">
                <a:solidFill>
                  <a:srgbClr val="E89B31"/>
                </a:solidFill>
                <a:latin typeface="Tahoma"/>
                <a:cs typeface="Tahoma"/>
              </a:rPr>
              <a:t>S</a:t>
            </a:r>
            <a:r>
              <a:rPr sz="1400" b="1" spc="-100" dirty="0">
                <a:solidFill>
                  <a:srgbClr val="E89B31"/>
                </a:solidFill>
                <a:latin typeface="Tahoma"/>
                <a:cs typeface="Tahoma"/>
              </a:rPr>
              <a:t> </a:t>
            </a:r>
            <a:r>
              <a:rPr sz="1400" b="1" spc="-75" dirty="0">
                <a:solidFill>
                  <a:srgbClr val="E89B31"/>
                </a:solidFill>
                <a:latin typeface="Tahoma"/>
                <a:cs typeface="Tahoma"/>
              </a:rPr>
              <a:t>A</a:t>
            </a:r>
            <a:r>
              <a:rPr sz="1400" b="1" spc="-114" dirty="0">
                <a:solidFill>
                  <a:srgbClr val="E89B31"/>
                </a:solidFill>
                <a:latin typeface="Tahoma"/>
                <a:cs typeface="Tahoma"/>
              </a:rPr>
              <a:t> </a:t>
            </a:r>
            <a:r>
              <a:rPr lang="en-US" sz="1400" b="1" spc="114" dirty="0">
                <a:solidFill>
                  <a:srgbClr val="E89B31"/>
                </a:solidFill>
                <a:latin typeface="Tahoma"/>
                <a:cs typeface="Tahoma"/>
              </a:rPr>
              <a:t>5880000324608010116670</a:t>
            </a:r>
            <a:r>
              <a:rPr sz="1400" b="1" spc="114" dirty="0">
                <a:solidFill>
                  <a:srgbClr val="E89B31"/>
                </a:solidFill>
                <a:latin typeface="Tahoma"/>
                <a:cs typeface="Tahoma"/>
              </a:rPr>
              <a:t> </a:t>
            </a:r>
            <a:endParaRPr sz="1400" dirty="0">
              <a:latin typeface="Tahoma"/>
              <a:cs typeface="Tahoma"/>
            </a:endParaRPr>
          </a:p>
        </p:txBody>
      </p:sp>
      <p:grpSp>
        <p:nvGrpSpPr>
          <p:cNvPr id="19" name="object 19"/>
          <p:cNvGrpSpPr/>
          <p:nvPr/>
        </p:nvGrpSpPr>
        <p:grpSpPr>
          <a:xfrm>
            <a:off x="4912666" y="1849221"/>
            <a:ext cx="577850" cy="1611630"/>
            <a:chOff x="4912666" y="1849221"/>
            <a:chExt cx="577850" cy="1611630"/>
          </a:xfrm>
        </p:grpSpPr>
        <p:sp>
          <p:nvSpPr>
            <p:cNvPr id="20" name="object 20"/>
            <p:cNvSpPr/>
            <p:nvPr/>
          </p:nvSpPr>
          <p:spPr>
            <a:xfrm>
              <a:off x="4997674" y="1939031"/>
              <a:ext cx="385445" cy="377190"/>
            </a:xfrm>
            <a:custGeom>
              <a:avLst/>
              <a:gdLst/>
              <a:ahLst/>
              <a:cxnLst/>
              <a:rect l="l" t="t" r="r" b="b"/>
              <a:pathLst>
                <a:path w="385445" h="377189">
                  <a:moveTo>
                    <a:pt x="200329" y="0"/>
                  </a:moveTo>
                  <a:lnTo>
                    <a:pt x="185839" y="0"/>
                  </a:lnTo>
                  <a:lnTo>
                    <a:pt x="179704" y="2540"/>
                  </a:lnTo>
                  <a:lnTo>
                    <a:pt x="173126" y="3810"/>
                  </a:lnTo>
                  <a:lnTo>
                    <a:pt x="167347" y="6350"/>
                  </a:lnTo>
                  <a:lnTo>
                    <a:pt x="128618" y="29210"/>
                  </a:lnTo>
                  <a:lnTo>
                    <a:pt x="115773" y="35560"/>
                  </a:lnTo>
                  <a:lnTo>
                    <a:pt x="90996" y="67310"/>
                  </a:lnTo>
                  <a:lnTo>
                    <a:pt x="88700" y="133350"/>
                  </a:lnTo>
                  <a:lnTo>
                    <a:pt x="88823" y="151130"/>
                  </a:lnTo>
                  <a:lnTo>
                    <a:pt x="87845" y="153670"/>
                  </a:lnTo>
                  <a:lnTo>
                    <a:pt x="85445" y="156210"/>
                  </a:lnTo>
                  <a:lnTo>
                    <a:pt x="84823" y="156210"/>
                  </a:lnTo>
                  <a:lnTo>
                    <a:pt x="83045" y="157480"/>
                  </a:lnTo>
                  <a:lnTo>
                    <a:pt x="69180" y="165100"/>
                  </a:lnTo>
                  <a:lnTo>
                    <a:pt x="55340" y="173990"/>
                  </a:lnTo>
                  <a:lnTo>
                    <a:pt x="27825" y="189230"/>
                  </a:lnTo>
                  <a:lnTo>
                    <a:pt x="15789" y="199390"/>
                  </a:lnTo>
                  <a:lnTo>
                    <a:pt x="7145" y="210820"/>
                  </a:lnTo>
                  <a:lnTo>
                    <a:pt x="1884" y="223520"/>
                  </a:lnTo>
                  <a:lnTo>
                    <a:pt x="0" y="238760"/>
                  </a:lnTo>
                  <a:lnTo>
                    <a:pt x="0" y="293370"/>
                  </a:lnTo>
                  <a:lnTo>
                    <a:pt x="14476" y="331470"/>
                  </a:lnTo>
                  <a:lnTo>
                    <a:pt x="50250" y="355600"/>
                  </a:lnTo>
                  <a:lnTo>
                    <a:pt x="62546" y="361950"/>
                  </a:lnTo>
                  <a:lnTo>
                    <a:pt x="74866" y="369570"/>
                  </a:lnTo>
                  <a:lnTo>
                    <a:pt x="89845" y="375920"/>
                  </a:lnTo>
                  <a:lnTo>
                    <a:pt x="104770" y="377190"/>
                  </a:lnTo>
                  <a:lnTo>
                    <a:pt x="119659" y="375920"/>
                  </a:lnTo>
                  <a:lnTo>
                    <a:pt x="134531" y="368300"/>
                  </a:lnTo>
                  <a:lnTo>
                    <a:pt x="171415" y="346710"/>
                  </a:lnTo>
                  <a:lnTo>
                    <a:pt x="104170" y="346710"/>
                  </a:lnTo>
                  <a:lnTo>
                    <a:pt x="97432" y="345440"/>
                  </a:lnTo>
                  <a:lnTo>
                    <a:pt x="90690" y="342900"/>
                  </a:lnTo>
                  <a:lnTo>
                    <a:pt x="67676" y="330200"/>
                  </a:lnTo>
                  <a:lnTo>
                    <a:pt x="56198" y="322580"/>
                  </a:lnTo>
                  <a:lnTo>
                    <a:pt x="44729" y="316230"/>
                  </a:lnTo>
                  <a:lnTo>
                    <a:pt x="38969" y="312420"/>
                  </a:lnTo>
                  <a:lnTo>
                    <a:pt x="34532" y="307340"/>
                  </a:lnTo>
                  <a:lnTo>
                    <a:pt x="31679" y="302260"/>
                  </a:lnTo>
                  <a:lnTo>
                    <a:pt x="30670" y="294640"/>
                  </a:lnTo>
                  <a:lnTo>
                    <a:pt x="30783" y="250190"/>
                  </a:lnTo>
                  <a:lnTo>
                    <a:pt x="30898" y="238760"/>
                  </a:lnTo>
                  <a:lnTo>
                    <a:pt x="30937" y="228600"/>
                  </a:lnTo>
                  <a:lnTo>
                    <a:pt x="34150" y="222250"/>
                  </a:lnTo>
                  <a:lnTo>
                    <a:pt x="39662" y="218440"/>
                  </a:lnTo>
                  <a:lnTo>
                    <a:pt x="51639" y="212090"/>
                  </a:lnTo>
                  <a:lnTo>
                    <a:pt x="76029" y="196850"/>
                  </a:lnTo>
                  <a:lnTo>
                    <a:pt x="88557" y="189230"/>
                  </a:lnTo>
                  <a:lnTo>
                    <a:pt x="119370" y="189230"/>
                  </a:lnTo>
                  <a:lnTo>
                    <a:pt x="119465" y="180340"/>
                  </a:lnTo>
                  <a:lnTo>
                    <a:pt x="175793" y="139700"/>
                  </a:lnTo>
                  <a:lnTo>
                    <a:pt x="184314" y="135890"/>
                  </a:lnTo>
                  <a:lnTo>
                    <a:pt x="119773" y="135890"/>
                  </a:lnTo>
                  <a:lnTo>
                    <a:pt x="119240" y="133350"/>
                  </a:lnTo>
                  <a:lnTo>
                    <a:pt x="119240" y="86360"/>
                  </a:lnTo>
                  <a:lnTo>
                    <a:pt x="177926" y="35560"/>
                  </a:lnTo>
                  <a:lnTo>
                    <a:pt x="192617" y="30480"/>
                  </a:lnTo>
                  <a:lnTo>
                    <a:pt x="260024" y="30480"/>
                  </a:lnTo>
                  <a:lnTo>
                    <a:pt x="231907" y="13970"/>
                  </a:lnTo>
                  <a:lnTo>
                    <a:pt x="218833" y="7620"/>
                  </a:lnTo>
                  <a:lnTo>
                    <a:pt x="213055" y="3810"/>
                  </a:lnTo>
                  <a:lnTo>
                    <a:pt x="206463" y="2540"/>
                  </a:lnTo>
                  <a:lnTo>
                    <a:pt x="200329" y="0"/>
                  </a:lnTo>
                  <a:close/>
                </a:path>
                <a:path w="385445" h="377189">
                  <a:moveTo>
                    <a:pt x="254253" y="335280"/>
                  </a:moveTo>
                  <a:lnTo>
                    <a:pt x="194551" y="335280"/>
                  </a:lnTo>
                  <a:lnTo>
                    <a:pt x="198729" y="337820"/>
                  </a:lnTo>
                  <a:lnTo>
                    <a:pt x="212069" y="345440"/>
                  </a:lnTo>
                  <a:lnTo>
                    <a:pt x="225521" y="354330"/>
                  </a:lnTo>
                  <a:lnTo>
                    <a:pt x="252704" y="369570"/>
                  </a:lnTo>
                  <a:lnTo>
                    <a:pt x="259821" y="373380"/>
                  </a:lnTo>
                  <a:lnTo>
                    <a:pt x="267023" y="375920"/>
                  </a:lnTo>
                  <a:lnTo>
                    <a:pt x="274293" y="377190"/>
                  </a:lnTo>
                  <a:lnTo>
                    <a:pt x="288371" y="377190"/>
                  </a:lnTo>
                  <a:lnTo>
                    <a:pt x="295167" y="375920"/>
                  </a:lnTo>
                  <a:lnTo>
                    <a:pt x="308724" y="370840"/>
                  </a:lnTo>
                  <a:lnTo>
                    <a:pt x="320952" y="363220"/>
                  </a:lnTo>
                  <a:lnTo>
                    <a:pt x="333133" y="356870"/>
                  </a:lnTo>
                  <a:lnTo>
                    <a:pt x="349406" y="346710"/>
                  </a:lnTo>
                  <a:lnTo>
                    <a:pt x="281609" y="346710"/>
                  </a:lnTo>
                  <a:lnTo>
                    <a:pt x="274567" y="345440"/>
                  </a:lnTo>
                  <a:lnTo>
                    <a:pt x="267474" y="342900"/>
                  </a:lnTo>
                  <a:lnTo>
                    <a:pt x="254253" y="335280"/>
                  </a:lnTo>
                  <a:close/>
                </a:path>
                <a:path w="385445" h="377189">
                  <a:moveTo>
                    <a:pt x="226479" y="318770"/>
                  </a:moveTo>
                  <a:lnTo>
                    <a:pt x="158635" y="318770"/>
                  </a:lnTo>
                  <a:lnTo>
                    <a:pt x="157302" y="320040"/>
                  </a:lnTo>
                  <a:lnTo>
                    <a:pt x="127560" y="336550"/>
                  </a:lnTo>
                  <a:lnTo>
                    <a:pt x="117640" y="342900"/>
                  </a:lnTo>
                  <a:lnTo>
                    <a:pt x="110905" y="345440"/>
                  </a:lnTo>
                  <a:lnTo>
                    <a:pt x="104170" y="346710"/>
                  </a:lnTo>
                  <a:lnTo>
                    <a:pt x="171415" y="346710"/>
                  </a:lnTo>
                  <a:lnTo>
                    <a:pt x="186639" y="337820"/>
                  </a:lnTo>
                  <a:lnTo>
                    <a:pt x="190817" y="335280"/>
                  </a:lnTo>
                  <a:lnTo>
                    <a:pt x="254253" y="335280"/>
                  </a:lnTo>
                  <a:lnTo>
                    <a:pt x="227812" y="320040"/>
                  </a:lnTo>
                  <a:lnTo>
                    <a:pt x="226479" y="318770"/>
                  </a:lnTo>
                  <a:close/>
                </a:path>
                <a:path w="385445" h="377189">
                  <a:moveTo>
                    <a:pt x="358520" y="190500"/>
                  </a:moveTo>
                  <a:lnTo>
                    <a:pt x="298411" y="190500"/>
                  </a:lnTo>
                  <a:lnTo>
                    <a:pt x="299478" y="191770"/>
                  </a:lnTo>
                  <a:lnTo>
                    <a:pt x="300278" y="191770"/>
                  </a:lnTo>
                  <a:lnTo>
                    <a:pt x="341718" y="215900"/>
                  </a:lnTo>
                  <a:lnTo>
                    <a:pt x="347539" y="219710"/>
                  </a:lnTo>
                  <a:lnTo>
                    <a:pt x="351609" y="226060"/>
                  </a:lnTo>
                  <a:lnTo>
                    <a:pt x="354045" y="232410"/>
                  </a:lnTo>
                  <a:lnTo>
                    <a:pt x="354964" y="238760"/>
                  </a:lnTo>
                  <a:lnTo>
                    <a:pt x="354964" y="292100"/>
                  </a:lnTo>
                  <a:lnTo>
                    <a:pt x="329147" y="322580"/>
                  </a:lnTo>
                  <a:lnTo>
                    <a:pt x="317965" y="330200"/>
                  </a:lnTo>
                  <a:lnTo>
                    <a:pt x="295744" y="342900"/>
                  </a:lnTo>
                  <a:lnTo>
                    <a:pt x="288652" y="345440"/>
                  </a:lnTo>
                  <a:lnTo>
                    <a:pt x="281609" y="346710"/>
                  </a:lnTo>
                  <a:lnTo>
                    <a:pt x="349406" y="346710"/>
                  </a:lnTo>
                  <a:lnTo>
                    <a:pt x="357543" y="341630"/>
                  </a:lnTo>
                  <a:lnTo>
                    <a:pt x="365974" y="336550"/>
                  </a:lnTo>
                  <a:lnTo>
                    <a:pt x="372989" y="328930"/>
                  </a:lnTo>
                  <a:lnTo>
                    <a:pt x="378570" y="320040"/>
                  </a:lnTo>
                  <a:lnTo>
                    <a:pt x="382701" y="311150"/>
                  </a:lnTo>
                  <a:lnTo>
                    <a:pt x="383768" y="308610"/>
                  </a:lnTo>
                  <a:lnTo>
                    <a:pt x="384301" y="304800"/>
                  </a:lnTo>
                  <a:lnTo>
                    <a:pt x="385381" y="302260"/>
                  </a:lnTo>
                  <a:lnTo>
                    <a:pt x="385381" y="229870"/>
                  </a:lnTo>
                  <a:lnTo>
                    <a:pt x="382758" y="223520"/>
                  </a:lnTo>
                  <a:lnTo>
                    <a:pt x="380247" y="217170"/>
                  </a:lnTo>
                  <a:lnTo>
                    <a:pt x="377455" y="210820"/>
                  </a:lnTo>
                  <a:lnTo>
                    <a:pt x="373989" y="204470"/>
                  </a:lnTo>
                  <a:lnTo>
                    <a:pt x="369188" y="198120"/>
                  </a:lnTo>
                  <a:lnTo>
                    <a:pt x="358520" y="190500"/>
                  </a:lnTo>
                  <a:close/>
                </a:path>
                <a:path w="385445" h="377189">
                  <a:moveTo>
                    <a:pt x="119370" y="189230"/>
                  </a:moveTo>
                  <a:lnTo>
                    <a:pt x="88557" y="189230"/>
                  </a:lnTo>
                  <a:lnTo>
                    <a:pt x="88669" y="237490"/>
                  </a:lnTo>
                  <a:lnTo>
                    <a:pt x="105660" y="280670"/>
                  </a:lnTo>
                  <a:lnTo>
                    <a:pt x="156235" y="313690"/>
                  </a:lnTo>
                  <a:lnTo>
                    <a:pt x="157835" y="314960"/>
                  </a:lnTo>
                  <a:lnTo>
                    <a:pt x="161480" y="317500"/>
                  </a:lnTo>
                  <a:lnTo>
                    <a:pt x="159880" y="318770"/>
                  </a:lnTo>
                  <a:lnTo>
                    <a:pt x="225501" y="318770"/>
                  </a:lnTo>
                  <a:lnTo>
                    <a:pt x="223900" y="317500"/>
                  </a:lnTo>
                  <a:lnTo>
                    <a:pt x="233338" y="311150"/>
                  </a:lnTo>
                  <a:lnTo>
                    <a:pt x="256737" y="298450"/>
                  </a:lnTo>
                  <a:lnTo>
                    <a:pt x="190017" y="298450"/>
                  </a:lnTo>
                  <a:lnTo>
                    <a:pt x="136931" y="266700"/>
                  </a:lnTo>
                  <a:lnTo>
                    <a:pt x="119391" y="228600"/>
                  </a:lnTo>
                  <a:lnTo>
                    <a:pt x="119370" y="189230"/>
                  </a:lnTo>
                  <a:close/>
                </a:path>
                <a:path w="385445" h="377189">
                  <a:moveTo>
                    <a:pt x="263283" y="134620"/>
                  </a:moveTo>
                  <a:lnTo>
                    <a:pt x="192819" y="134620"/>
                  </a:lnTo>
                  <a:lnTo>
                    <a:pt x="201326" y="135890"/>
                  </a:lnTo>
                  <a:lnTo>
                    <a:pt x="209854" y="139700"/>
                  </a:lnTo>
                  <a:lnTo>
                    <a:pt x="248872" y="162560"/>
                  </a:lnTo>
                  <a:lnTo>
                    <a:pt x="261950" y="168910"/>
                  </a:lnTo>
                  <a:lnTo>
                    <a:pt x="264794" y="171450"/>
                  </a:lnTo>
                  <a:lnTo>
                    <a:pt x="266128" y="173990"/>
                  </a:lnTo>
                  <a:lnTo>
                    <a:pt x="266128" y="207010"/>
                  </a:lnTo>
                  <a:lnTo>
                    <a:pt x="265341" y="207010"/>
                  </a:lnTo>
                  <a:lnTo>
                    <a:pt x="265466" y="238760"/>
                  </a:lnTo>
                  <a:lnTo>
                    <a:pt x="265341" y="243840"/>
                  </a:lnTo>
                  <a:lnTo>
                    <a:pt x="264794" y="252730"/>
                  </a:lnTo>
                  <a:lnTo>
                    <a:pt x="260083" y="260350"/>
                  </a:lnTo>
                  <a:lnTo>
                    <a:pt x="252171" y="264160"/>
                  </a:lnTo>
                  <a:lnTo>
                    <a:pt x="223699" y="281940"/>
                  </a:lnTo>
                  <a:lnTo>
                    <a:pt x="209285" y="289560"/>
                  </a:lnTo>
                  <a:lnTo>
                    <a:pt x="194817" y="298450"/>
                  </a:lnTo>
                  <a:lnTo>
                    <a:pt x="256737" y="298450"/>
                  </a:lnTo>
                  <a:lnTo>
                    <a:pt x="288186" y="269240"/>
                  </a:lnTo>
                  <a:lnTo>
                    <a:pt x="296660" y="217170"/>
                  </a:lnTo>
                  <a:lnTo>
                    <a:pt x="296775" y="204470"/>
                  </a:lnTo>
                  <a:lnTo>
                    <a:pt x="296811" y="190500"/>
                  </a:lnTo>
                  <a:lnTo>
                    <a:pt x="358520" y="190500"/>
                  </a:lnTo>
                  <a:lnTo>
                    <a:pt x="354964" y="187960"/>
                  </a:lnTo>
                  <a:lnTo>
                    <a:pt x="300812" y="157480"/>
                  </a:lnTo>
                  <a:lnTo>
                    <a:pt x="297611" y="154940"/>
                  </a:lnTo>
                  <a:lnTo>
                    <a:pt x="296544" y="153670"/>
                  </a:lnTo>
                  <a:lnTo>
                    <a:pt x="296689" y="135890"/>
                  </a:lnTo>
                  <a:lnTo>
                    <a:pt x="265861" y="135890"/>
                  </a:lnTo>
                  <a:lnTo>
                    <a:pt x="263283" y="134620"/>
                  </a:lnTo>
                  <a:close/>
                </a:path>
                <a:path w="385445" h="377189">
                  <a:moveTo>
                    <a:pt x="192819" y="134620"/>
                  </a:moveTo>
                  <a:lnTo>
                    <a:pt x="121907" y="134620"/>
                  </a:lnTo>
                  <a:lnTo>
                    <a:pt x="119773" y="135890"/>
                  </a:lnTo>
                  <a:lnTo>
                    <a:pt x="184314" y="135890"/>
                  </a:lnTo>
                  <a:lnTo>
                    <a:pt x="192819" y="134620"/>
                  </a:lnTo>
                  <a:close/>
                </a:path>
                <a:path w="385445" h="377189">
                  <a:moveTo>
                    <a:pt x="260024" y="30480"/>
                  </a:moveTo>
                  <a:lnTo>
                    <a:pt x="192617" y="30480"/>
                  </a:lnTo>
                  <a:lnTo>
                    <a:pt x="200004" y="31750"/>
                  </a:lnTo>
                  <a:lnTo>
                    <a:pt x="207441" y="35560"/>
                  </a:lnTo>
                  <a:lnTo>
                    <a:pt x="250837" y="60960"/>
                  </a:lnTo>
                  <a:lnTo>
                    <a:pt x="266128" y="87630"/>
                  </a:lnTo>
                  <a:lnTo>
                    <a:pt x="265861" y="97790"/>
                  </a:lnTo>
                  <a:lnTo>
                    <a:pt x="265861" y="135890"/>
                  </a:lnTo>
                  <a:lnTo>
                    <a:pt x="296689" y="135890"/>
                  </a:lnTo>
                  <a:lnTo>
                    <a:pt x="296695" y="97790"/>
                  </a:lnTo>
                  <a:lnTo>
                    <a:pt x="289210" y="54610"/>
                  </a:lnTo>
                  <a:lnTo>
                    <a:pt x="270675" y="36830"/>
                  </a:lnTo>
                  <a:lnTo>
                    <a:pt x="260024" y="30480"/>
                  </a:lnTo>
                  <a:close/>
                </a:path>
                <a:path w="385445" h="377189">
                  <a:moveTo>
                    <a:pt x="192352" y="104140"/>
                  </a:moveTo>
                  <a:lnTo>
                    <a:pt x="175568" y="106680"/>
                  </a:lnTo>
                  <a:lnTo>
                    <a:pt x="158902" y="114300"/>
                  </a:lnTo>
                  <a:lnTo>
                    <a:pt x="150360" y="119380"/>
                  </a:lnTo>
                  <a:lnTo>
                    <a:pt x="133286" y="128270"/>
                  </a:lnTo>
                  <a:lnTo>
                    <a:pt x="124752" y="133350"/>
                  </a:lnTo>
                  <a:lnTo>
                    <a:pt x="123418" y="134620"/>
                  </a:lnTo>
                  <a:lnTo>
                    <a:pt x="261683" y="134620"/>
                  </a:lnTo>
                  <a:lnTo>
                    <a:pt x="260083" y="133350"/>
                  </a:lnTo>
                  <a:lnTo>
                    <a:pt x="243047" y="123190"/>
                  </a:lnTo>
                  <a:lnTo>
                    <a:pt x="226212" y="114300"/>
                  </a:lnTo>
                  <a:lnTo>
                    <a:pt x="209239" y="106680"/>
                  </a:lnTo>
                  <a:lnTo>
                    <a:pt x="192352" y="104140"/>
                  </a:lnTo>
                  <a:close/>
                </a:path>
              </a:pathLst>
            </a:custGeom>
            <a:solidFill>
              <a:srgbClr val="FFFFFF"/>
            </a:solidFill>
          </p:spPr>
          <p:txBody>
            <a:bodyPr wrap="square" lIns="0" tIns="0" rIns="0" bIns="0" rtlCol="0"/>
            <a:lstStyle/>
            <a:p>
              <a:endParaRPr/>
            </a:p>
          </p:txBody>
        </p:sp>
        <p:pic>
          <p:nvPicPr>
            <p:cNvPr id="21" name="object 21"/>
            <p:cNvPicPr/>
            <p:nvPr/>
          </p:nvPicPr>
          <p:blipFill>
            <a:blip r:embed="rId6" cstate="print"/>
            <a:stretch>
              <a:fillRect/>
            </a:stretch>
          </p:blipFill>
          <p:spPr>
            <a:xfrm>
              <a:off x="4944148" y="1849221"/>
              <a:ext cx="546138" cy="483006"/>
            </a:xfrm>
            <a:prstGeom prst="rect">
              <a:avLst/>
            </a:prstGeom>
          </p:spPr>
        </p:pic>
        <p:sp>
          <p:nvSpPr>
            <p:cNvPr id="22" name="object 22"/>
            <p:cNvSpPr/>
            <p:nvPr/>
          </p:nvSpPr>
          <p:spPr>
            <a:xfrm>
              <a:off x="4912666" y="2882762"/>
              <a:ext cx="577850" cy="577850"/>
            </a:xfrm>
            <a:custGeom>
              <a:avLst/>
              <a:gdLst/>
              <a:ahLst/>
              <a:cxnLst/>
              <a:rect l="l" t="t" r="r" b="b"/>
              <a:pathLst>
                <a:path w="577850" h="577850">
                  <a:moveTo>
                    <a:pt x="421297" y="0"/>
                  </a:moveTo>
                  <a:lnTo>
                    <a:pt x="156324" y="0"/>
                  </a:lnTo>
                  <a:lnTo>
                    <a:pt x="119335" y="4410"/>
                  </a:lnTo>
                  <a:lnTo>
                    <a:pt x="55863" y="36572"/>
                  </a:lnTo>
                  <a:lnTo>
                    <a:pt x="18232" y="82989"/>
                  </a:lnTo>
                  <a:lnTo>
                    <a:pt x="2142" y="130356"/>
                  </a:lnTo>
                  <a:lnTo>
                    <a:pt x="0" y="156311"/>
                  </a:lnTo>
                  <a:lnTo>
                    <a:pt x="0" y="421195"/>
                  </a:lnTo>
                  <a:lnTo>
                    <a:pt x="7976" y="470610"/>
                  </a:lnTo>
                  <a:lnTo>
                    <a:pt x="30183" y="513523"/>
                  </a:lnTo>
                  <a:lnTo>
                    <a:pt x="64034" y="547361"/>
                  </a:lnTo>
                  <a:lnTo>
                    <a:pt x="106943" y="569551"/>
                  </a:lnTo>
                  <a:lnTo>
                    <a:pt x="156324" y="577519"/>
                  </a:lnTo>
                  <a:lnTo>
                    <a:pt x="421297" y="577519"/>
                  </a:lnTo>
                  <a:lnTo>
                    <a:pt x="467530" y="570567"/>
                  </a:lnTo>
                  <a:lnTo>
                    <a:pt x="508271" y="551103"/>
                  </a:lnTo>
                  <a:lnTo>
                    <a:pt x="541428" y="521219"/>
                  </a:lnTo>
                  <a:lnTo>
                    <a:pt x="564908" y="483006"/>
                  </a:lnTo>
                  <a:lnTo>
                    <a:pt x="576785" y="437457"/>
                  </a:lnTo>
                  <a:lnTo>
                    <a:pt x="577621" y="421195"/>
                  </a:lnTo>
                  <a:lnTo>
                    <a:pt x="577621" y="156311"/>
                  </a:lnTo>
                  <a:lnTo>
                    <a:pt x="569653" y="106902"/>
                  </a:lnTo>
                  <a:lnTo>
                    <a:pt x="547463" y="63993"/>
                  </a:lnTo>
                  <a:lnTo>
                    <a:pt x="513625" y="30157"/>
                  </a:lnTo>
                  <a:lnTo>
                    <a:pt x="470712" y="7968"/>
                  </a:lnTo>
                  <a:lnTo>
                    <a:pt x="421297" y="0"/>
                  </a:lnTo>
                  <a:close/>
                </a:path>
              </a:pathLst>
            </a:custGeom>
            <a:solidFill>
              <a:srgbClr val="0B4E90"/>
            </a:solidFill>
          </p:spPr>
          <p:txBody>
            <a:bodyPr wrap="square" lIns="0" tIns="0" rIns="0" bIns="0" rtlCol="0"/>
            <a:lstStyle/>
            <a:p>
              <a:endParaRPr/>
            </a:p>
          </p:txBody>
        </p:sp>
      </p:grpSp>
      <p:sp>
        <p:nvSpPr>
          <p:cNvPr id="23" name="object 23"/>
          <p:cNvSpPr txBox="1"/>
          <p:nvPr/>
        </p:nvSpPr>
        <p:spPr>
          <a:xfrm>
            <a:off x="4922787" y="3462783"/>
            <a:ext cx="553085" cy="172085"/>
          </a:xfrm>
          <a:prstGeom prst="rect">
            <a:avLst/>
          </a:prstGeom>
        </p:spPr>
        <p:txBody>
          <a:bodyPr vert="horz" wrap="square" lIns="0" tIns="13335" rIns="0" bIns="0" rtlCol="0">
            <a:spAutoFit/>
          </a:bodyPr>
          <a:lstStyle/>
          <a:p>
            <a:pPr marL="12700">
              <a:lnSpc>
                <a:spcPct val="100000"/>
              </a:lnSpc>
              <a:spcBef>
                <a:spcPts val="105"/>
              </a:spcBef>
            </a:pPr>
            <a:r>
              <a:rPr sz="950" b="1" spc="-130" dirty="0">
                <a:solidFill>
                  <a:srgbClr val="E89B31"/>
                </a:solidFill>
                <a:latin typeface="Tahoma"/>
                <a:cs typeface="Tahoma"/>
              </a:rPr>
              <a:t>نﺎـــــــــــــﺒـــــﻳآ</a:t>
            </a:r>
            <a:endParaRPr sz="950">
              <a:latin typeface="Tahoma"/>
              <a:cs typeface="Tahoma"/>
            </a:endParaRPr>
          </a:p>
        </p:txBody>
      </p:sp>
      <p:sp>
        <p:nvSpPr>
          <p:cNvPr id="24" name="object 24"/>
          <p:cNvSpPr txBox="1"/>
          <p:nvPr/>
        </p:nvSpPr>
        <p:spPr>
          <a:xfrm>
            <a:off x="1588362" y="2841118"/>
            <a:ext cx="3250565" cy="818515"/>
          </a:xfrm>
          <a:prstGeom prst="rect">
            <a:avLst/>
          </a:prstGeom>
        </p:spPr>
        <p:txBody>
          <a:bodyPr vert="horz" wrap="square" lIns="0" tIns="24765" rIns="0" bIns="0" rtlCol="0">
            <a:spAutoFit/>
          </a:bodyPr>
          <a:lstStyle/>
          <a:p>
            <a:pPr marR="5715" algn="r">
              <a:lnSpc>
                <a:spcPct val="100000"/>
              </a:lnSpc>
              <a:spcBef>
                <a:spcPts val="195"/>
              </a:spcBef>
            </a:pPr>
            <a:r>
              <a:rPr sz="1100" b="1" dirty="0">
                <a:solidFill>
                  <a:srgbClr val="0B4E90"/>
                </a:solidFill>
                <a:latin typeface="Tahoma"/>
                <a:cs typeface="Tahoma"/>
              </a:rPr>
              <a:t>ﻒﻗﻮﻟا</a:t>
            </a:r>
            <a:r>
              <a:rPr sz="1100" b="1" spc="-5" dirty="0">
                <a:solidFill>
                  <a:srgbClr val="0B4E90"/>
                </a:solidFill>
                <a:latin typeface="Tahoma"/>
                <a:cs typeface="Tahoma"/>
              </a:rPr>
              <a:t> </a:t>
            </a:r>
            <a:r>
              <a:rPr sz="1100" b="1" spc="-20" dirty="0">
                <a:solidFill>
                  <a:srgbClr val="0B4E90"/>
                </a:solidFill>
                <a:latin typeface="Tahoma"/>
                <a:cs typeface="Tahoma"/>
              </a:rPr>
              <a:t>بﺎﺴﺣ</a:t>
            </a:r>
            <a:endParaRPr sz="1100" dirty="0">
              <a:latin typeface="Tahoma"/>
              <a:cs typeface="Tahoma"/>
            </a:endParaRPr>
          </a:p>
          <a:p>
            <a:pPr marL="12700">
              <a:lnSpc>
                <a:spcPct val="100000"/>
              </a:lnSpc>
              <a:spcBef>
                <a:spcPts val="185"/>
              </a:spcBef>
            </a:pPr>
            <a:r>
              <a:rPr lang="en-US" sz="2250" b="1" spc="390" dirty="0">
                <a:solidFill>
                  <a:srgbClr val="009789"/>
                </a:solidFill>
                <a:latin typeface="Arial"/>
                <a:cs typeface="Arial"/>
              </a:rPr>
              <a:t>324608010299658</a:t>
            </a:r>
            <a:r>
              <a:rPr sz="2250" b="1" spc="390" dirty="0">
                <a:solidFill>
                  <a:srgbClr val="009789"/>
                </a:solidFill>
                <a:latin typeface="Arial"/>
                <a:cs typeface="Arial"/>
              </a:rPr>
              <a:t> </a:t>
            </a:r>
            <a:endParaRPr sz="2250" dirty="0">
              <a:latin typeface="Arial"/>
              <a:cs typeface="Arial"/>
            </a:endParaRPr>
          </a:p>
          <a:p>
            <a:pPr marL="13970">
              <a:lnSpc>
                <a:spcPct val="100000"/>
              </a:lnSpc>
              <a:spcBef>
                <a:spcPts val="259"/>
              </a:spcBef>
            </a:pPr>
            <a:r>
              <a:rPr sz="1400" b="1" spc="-165" dirty="0">
                <a:solidFill>
                  <a:srgbClr val="E89B31"/>
                </a:solidFill>
                <a:latin typeface="Tahoma"/>
                <a:cs typeface="Tahoma"/>
              </a:rPr>
              <a:t>S</a:t>
            </a:r>
            <a:r>
              <a:rPr sz="1400" b="1" spc="-100" dirty="0">
                <a:solidFill>
                  <a:srgbClr val="E89B31"/>
                </a:solidFill>
                <a:latin typeface="Tahoma"/>
                <a:cs typeface="Tahoma"/>
              </a:rPr>
              <a:t> </a:t>
            </a:r>
            <a:r>
              <a:rPr sz="1400" b="1" spc="-75" dirty="0">
                <a:solidFill>
                  <a:srgbClr val="E89B31"/>
                </a:solidFill>
                <a:latin typeface="Tahoma"/>
                <a:cs typeface="Tahoma"/>
              </a:rPr>
              <a:t>A</a:t>
            </a:r>
            <a:r>
              <a:rPr sz="1400" b="1" spc="-114" dirty="0">
                <a:solidFill>
                  <a:srgbClr val="E89B31"/>
                </a:solidFill>
                <a:latin typeface="Tahoma"/>
                <a:cs typeface="Tahoma"/>
              </a:rPr>
              <a:t> </a:t>
            </a:r>
            <a:r>
              <a:rPr lang="en-US" sz="1400" b="1" spc="114" dirty="0">
                <a:solidFill>
                  <a:srgbClr val="E89B31"/>
                </a:solidFill>
                <a:latin typeface="Tahoma"/>
                <a:cs typeface="Tahoma"/>
              </a:rPr>
              <a:t>7780000324608010299658</a:t>
            </a:r>
            <a:r>
              <a:rPr sz="1400" b="1" spc="114" dirty="0">
                <a:solidFill>
                  <a:srgbClr val="E89B31"/>
                </a:solidFill>
                <a:latin typeface="Tahoma"/>
                <a:cs typeface="Tahoma"/>
              </a:rPr>
              <a:t> </a:t>
            </a:r>
            <a:endParaRPr sz="1400" dirty="0">
              <a:latin typeface="Tahoma"/>
              <a:cs typeface="Tahoma"/>
            </a:endParaRPr>
          </a:p>
        </p:txBody>
      </p:sp>
      <p:grpSp>
        <p:nvGrpSpPr>
          <p:cNvPr id="25" name="object 25"/>
          <p:cNvGrpSpPr/>
          <p:nvPr/>
        </p:nvGrpSpPr>
        <p:grpSpPr>
          <a:xfrm>
            <a:off x="4912666" y="2882760"/>
            <a:ext cx="577850" cy="1611630"/>
            <a:chOff x="4912666" y="2882760"/>
            <a:chExt cx="577850" cy="1611630"/>
          </a:xfrm>
        </p:grpSpPr>
        <p:sp>
          <p:nvSpPr>
            <p:cNvPr id="26" name="object 26"/>
            <p:cNvSpPr/>
            <p:nvPr/>
          </p:nvSpPr>
          <p:spPr>
            <a:xfrm>
              <a:off x="4997674" y="2972566"/>
              <a:ext cx="385445" cy="377190"/>
            </a:xfrm>
            <a:custGeom>
              <a:avLst/>
              <a:gdLst/>
              <a:ahLst/>
              <a:cxnLst/>
              <a:rect l="l" t="t" r="r" b="b"/>
              <a:pathLst>
                <a:path w="385445" h="377189">
                  <a:moveTo>
                    <a:pt x="200329" y="0"/>
                  </a:moveTo>
                  <a:lnTo>
                    <a:pt x="185839" y="0"/>
                  </a:lnTo>
                  <a:lnTo>
                    <a:pt x="179704" y="2539"/>
                  </a:lnTo>
                  <a:lnTo>
                    <a:pt x="173126" y="3809"/>
                  </a:lnTo>
                  <a:lnTo>
                    <a:pt x="167347" y="6349"/>
                  </a:lnTo>
                  <a:lnTo>
                    <a:pt x="128618" y="29209"/>
                  </a:lnTo>
                  <a:lnTo>
                    <a:pt x="115773" y="35559"/>
                  </a:lnTo>
                  <a:lnTo>
                    <a:pt x="90996" y="67309"/>
                  </a:lnTo>
                  <a:lnTo>
                    <a:pt x="88700" y="133349"/>
                  </a:lnTo>
                  <a:lnTo>
                    <a:pt x="88823" y="151129"/>
                  </a:lnTo>
                  <a:lnTo>
                    <a:pt x="87845" y="153669"/>
                  </a:lnTo>
                  <a:lnTo>
                    <a:pt x="85445" y="156209"/>
                  </a:lnTo>
                  <a:lnTo>
                    <a:pt x="84823" y="156209"/>
                  </a:lnTo>
                  <a:lnTo>
                    <a:pt x="83045" y="157479"/>
                  </a:lnTo>
                  <a:lnTo>
                    <a:pt x="69180" y="165099"/>
                  </a:lnTo>
                  <a:lnTo>
                    <a:pt x="55340" y="173989"/>
                  </a:lnTo>
                  <a:lnTo>
                    <a:pt x="27825" y="189229"/>
                  </a:lnTo>
                  <a:lnTo>
                    <a:pt x="15789" y="199389"/>
                  </a:lnTo>
                  <a:lnTo>
                    <a:pt x="7145" y="210819"/>
                  </a:lnTo>
                  <a:lnTo>
                    <a:pt x="1884" y="223519"/>
                  </a:lnTo>
                  <a:lnTo>
                    <a:pt x="0" y="238759"/>
                  </a:lnTo>
                  <a:lnTo>
                    <a:pt x="0" y="293369"/>
                  </a:lnTo>
                  <a:lnTo>
                    <a:pt x="14476" y="331469"/>
                  </a:lnTo>
                  <a:lnTo>
                    <a:pt x="50250" y="355599"/>
                  </a:lnTo>
                  <a:lnTo>
                    <a:pt x="62546" y="361949"/>
                  </a:lnTo>
                  <a:lnTo>
                    <a:pt x="74866" y="369569"/>
                  </a:lnTo>
                  <a:lnTo>
                    <a:pt x="89845" y="375919"/>
                  </a:lnTo>
                  <a:lnTo>
                    <a:pt x="104770" y="377189"/>
                  </a:lnTo>
                  <a:lnTo>
                    <a:pt x="119659" y="375919"/>
                  </a:lnTo>
                  <a:lnTo>
                    <a:pt x="134531" y="368299"/>
                  </a:lnTo>
                  <a:lnTo>
                    <a:pt x="171415" y="346709"/>
                  </a:lnTo>
                  <a:lnTo>
                    <a:pt x="104170" y="346709"/>
                  </a:lnTo>
                  <a:lnTo>
                    <a:pt x="97432" y="345439"/>
                  </a:lnTo>
                  <a:lnTo>
                    <a:pt x="90690" y="342899"/>
                  </a:lnTo>
                  <a:lnTo>
                    <a:pt x="67676" y="330199"/>
                  </a:lnTo>
                  <a:lnTo>
                    <a:pt x="56198" y="322579"/>
                  </a:lnTo>
                  <a:lnTo>
                    <a:pt x="44729" y="316229"/>
                  </a:lnTo>
                  <a:lnTo>
                    <a:pt x="38969" y="312419"/>
                  </a:lnTo>
                  <a:lnTo>
                    <a:pt x="34532" y="307339"/>
                  </a:lnTo>
                  <a:lnTo>
                    <a:pt x="31679" y="302259"/>
                  </a:lnTo>
                  <a:lnTo>
                    <a:pt x="30670" y="294639"/>
                  </a:lnTo>
                  <a:lnTo>
                    <a:pt x="30783" y="250189"/>
                  </a:lnTo>
                  <a:lnTo>
                    <a:pt x="30898" y="238759"/>
                  </a:lnTo>
                  <a:lnTo>
                    <a:pt x="30937" y="228599"/>
                  </a:lnTo>
                  <a:lnTo>
                    <a:pt x="34150" y="222249"/>
                  </a:lnTo>
                  <a:lnTo>
                    <a:pt x="39662" y="218439"/>
                  </a:lnTo>
                  <a:lnTo>
                    <a:pt x="51639" y="212089"/>
                  </a:lnTo>
                  <a:lnTo>
                    <a:pt x="76029" y="196849"/>
                  </a:lnTo>
                  <a:lnTo>
                    <a:pt x="88557" y="189229"/>
                  </a:lnTo>
                  <a:lnTo>
                    <a:pt x="119370" y="189229"/>
                  </a:lnTo>
                  <a:lnTo>
                    <a:pt x="119465" y="180339"/>
                  </a:lnTo>
                  <a:lnTo>
                    <a:pt x="175793" y="139699"/>
                  </a:lnTo>
                  <a:lnTo>
                    <a:pt x="184314" y="135889"/>
                  </a:lnTo>
                  <a:lnTo>
                    <a:pt x="119773" y="135889"/>
                  </a:lnTo>
                  <a:lnTo>
                    <a:pt x="119240" y="133349"/>
                  </a:lnTo>
                  <a:lnTo>
                    <a:pt x="119240" y="86359"/>
                  </a:lnTo>
                  <a:lnTo>
                    <a:pt x="177926" y="35559"/>
                  </a:lnTo>
                  <a:lnTo>
                    <a:pt x="192617" y="30479"/>
                  </a:lnTo>
                  <a:lnTo>
                    <a:pt x="260024" y="30479"/>
                  </a:lnTo>
                  <a:lnTo>
                    <a:pt x="231907" y="13969"/>
                  </a:lnTo>
                  <a:lnTo>
                    <a:pt x="218833" y="7619"/>
                  </a:lnTo>
                  <a:lnTo>
                    <a:pt x="213055" y="3809"/>
                  </a:lnTo>
                  <a:lnTo>
                    <a:pt x="206463" y="2539"/>
                  </a:lnTo>
                  <a:lnTo>
                    <a:pt x="200329" y="0"/>
                  </a:lnTo>
                  <a:close/>
                </a:path>
                <a:path w="385445" h="377189">
                  <a:moveTo>
                    <a:pt x="254253" y="335279"/>
                  </a:moveTo>
                  <a:lnTo>
                    <a:pt x="194551" y="335279"/>
                  </a:lnTo>
                  <a:lnTo>
                    <a:pt x="198729" y="337819"/>
                  </a:lnTo>
                  <a:lnTo>
                    <a:pt x="212069" y="345439"/>
                  </a:lnTo>
                  <a:lnTo>
                    <a:pt x="225521" y="354329"/>
                  </a:lnTo>
                  <a:lnTo>
                    <a:pt x="252704" y="369569"/>
                  </a:lnTo>
                  <a:lnTo>
                    <a:pt x="259821" y="373379"/>
                  </a:lnTo>
                  <a:lnTo>
                    <a:pt x="267023" y="375919"/>
                  </a:lnTo>
                  <a:lnTo>
                    <a:pt x="274293" y="377189"/>
                  </a:lnTo>
                  <a:lnTo>
                    <a:pt x="288371" y="377189"/>
                  </a:lnTo>
                  <a:lnTo>
                    <a:pt x="295167" y="375919"/>
                  </a:lnTo>
                  <a:lnTo>
                    <a:pt x="308724" y="370839"/>
                  </a:lnTo>
                  <a:lnTo>
                    <a:pt x="320952" y="363219"/>
                  </a:lnTo>
                  <a:lnTo>
                    <a:pt x="333133" y="356869"/>
                  </a:lnTo>
                  <a:lnTo>
                    <a:pt x="349406" y="346709"/>
                  </a:lnTo>
                  <a:lnTo>
                    <a:pt x="281609" y="346709"/>
                  </a:lnTo>
                  <a:lnTo>
                    <a:pt x="274567" y="345439"/>
                  </a:lnTo>
                  <a:lnTo>
                    <a:pt x="267474" y="342899"/>
                  </a:lnTo>
                  <a:lnTo>
                    <a:pt x="254253" y="335279"/>
                  </a:lnTo>
                  <a:close/>
                </a:path>
                <a:path w="385445" h="377189">
                  <a:moveTo>
                    <a:pt x="226479" y="318769"/>
                  </a:moveTo>
                  <a:lnTo>
                    <a:pt x="158635" y="318769"/>
                  </a:lnTo>
                  <a:lnTo>
                    <a:pt x="157302" y="320039"/>
                  </a:lnTo>
                  <a:lnTo>
                    <a:pt x="127560" y="336549"/>
                  </a:lnTo>
                  <a:lnTo>
                    <a:pt x="117640" y="342899"/>
                  </a:lnTo>
                  <a:lnTo>
                    <a:pt x="110905" y="345439"/>
                  </a:lnTo>
                  <a:lnTo>
                    <a:pt x="104170" y="346709"/>
                  </a:lnTo>
                  <a:lnTo>
                    <a:pt x="171415" y="346709"/>
                  </a:lnTo>
                  <a:lnTo>
                    <a:pt x="186639" y="337819"/>
                  </a:lnTo>
                  <a:lnTo>
                    <a:pt x="190817" y="335279"/>
                  </a:lnTo>
                  <a:lnTo>
                    <a:pt x="254253" y="335279"/>
                  </a:lnTo>
                  <a:lnTo>
                    <a:pt x="227812" y="320039"/>
                  </a:lnTo>
                  <a:lnTo>
                    <a:pt x="226479" y="318769"/>
                  </a:lnTo>
                  <a:close/>
                </a:path>
                <a:path w="385445" h="377189">
                  <a:moveTo>
                    <a:pt x="358520" y="190499"/>
                  </a:moveTo>
                  <a:lnTo>
                    <a:pt x="298411" y="190499"/>
                  </a:lnTo>
                  <a:lnTo>
                    <a:pt x="299478" y="191769"/>
                  </a:lnTo>
                  <a:lnTo>
                    <a:pt x="300278" y="191769"/>
                  </a:lnTo>
                  <a:lnTo>
                    <a:pt x="341718" y="215899"/>
                  </a:lnTo>
                  <a:lnTo>
                    <a:pt x="347539" y="219709"/>
                  </a:lnTo>
                  <a:lnTo>
                    <a:pt x="351609" y="226059"/>
                  </a:lnTo>
                  <a:lnTo>
                    <a:pt x="354045" y="232409"/>
                  </a:lnTo>
                  <a:lnTo>
                    <a:pt x="354964" y="238759"/>
                  </a:lnTo>
                  <a:lnTo>
                    <a:pt x="354964" y="292099"/>
                  </a:lnTo>
                  <a:lnTo>
                    <a:pt x="329147" y="322579"/>
                  </a:lnTo>
                  <a:lnTo>
                    <a:pt x="317965" y="330199"/>
                  </a:lnTo>
                  <a:lnTo>
                    <a:pt x="295744" y="342899"/>
                  </a:lnTo>
                  <a:lnTo>
                    <a:pt x="288652" y="345439"/>
                  </a:lnTo>
                  <a:lnTo>
                    <a:pt x="281609" y="346709"/>
                  </a:lnTo>
                  <a:lnTo>
                    <a:pt x="349406" y="346709"/>
                  </a:lnTo>
                  <a:lnTo>
                    <a:pt x="357543" y="341629"/>
                  </a:lnTo>
                  <a:lnTo>
                    <a:pt x="365974" y="336549"/>
                  </a:lnTo>
                  <a:lnTo>
                    <a:pt x="372989" y="328929"/>
                  </a:lnTo>
                  <a:lnTo>
                    <a:pt x="378570" y="320039"/>
                  </a:lnTo>
                  <a:lnTo>
                    <a:pt x="382701" y="311149"/>
                  </a:lnTo>
                  <a:lnTo>
                    <a:pt x="383768" y="308609"/>
                  </a:lnTo>
                  <a:lnTo>
                    <a:pt x="384301" y="304799"/>
                  </a:lnTo>
                  <a:lnTo>
                    <a:pt x="385381" y="302259"/>
                  </a:lnTo>
                  <a:lnTo>
                    <a:pt x="385381" y="229869"/>
                  </a:lnTo>
                  <a:lnTo>
                    <a:pt x="382758" y="223519"/>
                  </a:lnTo>
                  <a:lnTo>
                    <a:pt x="380247" y="217169"/>
                  </a:lnTo>
                  <a:lnTo>
                    <a:pt x="377455" y="210819"/>
                  </a:lnTo>
                  <a:lnTo>
                    <a:pt x="373989" y="204469"/>
                  </a:lnTo>
                  <a:lnTo>
                    <a:pt x="369188" y="198119"/>
                  </a:lnTo>
                  <a:lnTo>
                    <a:pt x="358520" y="190499"/>
                  </a:lnTo>
                  <a:close/>
                </a:path>
                <a:path w="385445" h="377189">
                  <a:moveTo>
                    <a:pt x="119370" y="189229"/>
                  </a:moveTo>
                  <a:lnTo>
                    <a:pt x="88557" y="189229"/>
                  </a:lnTo>
                  <a:lnTo>
                    <a:pt x="88669" y="237489"/>
                  </a:lnTo>
                  <a:lnTo>
                    <a:pt x="105660" y="280669"/>
                  </a:lnTo>
                  <a:lnTo>
                    <a:pt x="156235" y="313689"/>
                  </a:lnTo>
                  <a:lnTo>
                    <a:pt x="157835" y="314959"/>
                  </a:lnTo>
                  <a:lnTo>
                    <a:pt x="161480" y="317499"/>
                  </a:lnTo>
                  <a:lnTo>
                    <a:pt x="159880" y="318769"/>
                  </a:lnTo>
                  <a:lnTo>
                    <a:pt x="225501" y="318769"/>
                  </a:lnTo>
                  <a:lnTo>
                    <a:pt x="223900" y="317499"/>
                  </a:lnTo>
                  <a:lnTo>
                    <a:pt x="233338" y="311149"/>
                  </a:lnTo>
                  <a:lnTo>
                    <a:pt x="256737" y="298449"/>
                  </a:lnTo>
                  <a:lnTo>
                    <a:pt x="190017" y="298449"/>
                  </a:lnTo>
                  <a:lnTo>
                    <a:pt x="136931" y="266699"/>
                  </a:lnTo>
                  <a:lnTo>
                    <a:pt x="119391" y="228599"/>
                  </a:lnTo>
                  <a:lnTo>
                    <a:pt x="119370" y="189229"/>
                  </a:lnTo>
                  <a:close/>
                </a:path>
                <a:path w="385445" h="377189">
                  <a:moveTo>
                    <a:pt x="263283" y="134619"/>
                  </a:moveTo>
                  <a:lnTo>
                    <a:pt x="192819" y="134619"/>
                  </a:lnTo>
                  <a:lnTo>
                    <a:pt x="201326" y="135889"/>
                  </a:lnTo>
                  <a:lnTo>
                    <a:pt x="209854" y="139699"/>
                  </a:lnTo>
                  <a:lnTo>
                    <a:pt x="248872" y="162559"/>
                  </a:lnTo>
                  <a:lnTo>
                    <a:pt x="261950" y="168909"/>
                  </a:lnTo>
                  <a:lnTo>
                    <a:pt x="264794" y="171449"/>
                  </a:lnTo>
                  <a:lnTo>
                    <a:pt x="266128" y="173989"/>
                  </a:lnTo>
                  <a:lnTo>
                    <a:pt x="266128" y="207009"/>
                  </a:lnTo>
                  <a:lnTo>
                    <a:pt x="265341" y="207009"/>
                  </a:lnTo>
                  <a:lnTo>
                    <a:pt x="265466" y="238759"/>
                  </a:lnTo>
                  <a:lnTo>
                    <a:pt x="265341" y="243839"/>
                  </a:lnTo>
                  <a:lnTo>
                    <a:pt x="264794" y="252729"/>
                  </a:lnTo>
                  <a:lnTo>
                    <a:pt x="260083" y="260349"/>
                  </a:lnTo>
                  <a:lnTo>
                    <a:pt x="252171" y="264159"/>
                  </a:lnTo>
                  <a:lnTo>
                    <a:pt x="223699" y="281939"/>
                  </a:lnTo>
                  <a:lnTo>
                    <a:pt x="209285" y="289559"/>
                  </a:lnTo>
                  <a:lnTo>
                    <a:pt x="194817" y="298449"/>
                  </a:lnTo>
                  <a:lnTo>
                    <a:pt x="256737" y="298449"/>
                  </a:lnTo>
                  <a:lnTo>
                    <a:pt x="288186" y="269239"/>
                  </a:lnTo>
                  <a:lnTo>
                    <a:pt x="296660" y="217169"/>
                  </a:lnTo>
                  <a:lnTo>
                    <a:pt x="296775" y="204469"/>
                  </a:lnTo>
                  <a:lnTo>
                    <a:pt x="296811" y="190499"/>
                  </a:lnTo>
                  <a:lnTo>
                    <a:pt x="358520" y="190499"/>
                  </a:lnTo>
                  <a:lnTo>
                    <a:pt x="354964" y="187959"/>
                  </a:lnTo>
                  <a:lnTo>
                    <a:pt x="300812" y="157479"/>
                  </a:lnTo>
                  <a:lnTo>
                    <a:pt x="297611" y="154939"/>
                  </a:lnTo>
                  <a:lnTo>
                    <a:pt x="296544" y="153669"/>
                  </a:lnTo>
                  <a:lnTo>
                    <a:pt x="296689" y="135889"/>
                  </a:lnTo>
                  <a:lnTo>
                    <a:pt x="265861" y="135889"/>
                  </a:lnTo>
                  <a:lnTo>
                    <a:pt x="263283" y="134619"/>
                  </a:lnTo>
                  <a:close/>
                </a:path>
                <a:path w="385445" h="377189">
                  <a:moveTo>
                    <a:pt x="192819" y="134619"/>
                  </a:moveTo>
                  <a:lnTo>
                    <a:pt x="121907" y="134619"/>
                  </a:lnTo>
                  <a:lnTo>
                    <a:pt x="119773" y="135889"/>
                  </a:lnTo>
                  <a:lnTo>
                    <a:pt x="184314" y="135889"/>
                  </a:lnTo>
                  <a:lnTo>
                    <a:pt x="192819" y="134619"/>
                  </a:lnTo>
                  <a:close/>
                </a:path>
                <a:path w="385445" h="377189">
                  <a:moveTo>
                    <a:pt x="260024" y="30479"/>
                  </a:moveTo>
                  <a:lnTo>
                    <a:pt x="192617" y="30479"/>
                  </a:lnTo>
                  <a:lnTo>
                    <a:pt x="200004" y="31749"/>
                  </a:lnTo>
                  <a:lnTo>
                    <a:pt x="207441" y="35559"/>
                  </a:lnTo>
                  <a:lnTo>
                    <a:pt x="250837" y="60959"/>
                  </a:lnTo>
                  <a:lnTo>
                    <a:pt x="266128" y="87629"/>
                  </a:lnTo>
                  <a:lnTo>
                    <a:pt x="265861" y="97789"/>
                  </a:lnTo>
                  <a:lnTo>
                    <a:pt x="265861" y="135889"/>
                  </a:lnTo>
                  <a:lnTo>
                    <a:pt x="296689" y="135889"/>
                  </a:lnTo>
                  <a:lnTo>
                    <a:pt x="296695" y="97789"/>
                  </a:lnTo>
                  <a:lnTo>
                    <a:pt x="289210" y="54609"/>
                  </a:lnTo>
                  <a:lnTo>
                    <a:pt x="270675" y="36829"/>
                  </a:lnTo>
                  <a:lnTo>
                    <a:pt x="260024" y="30479"/>
                  </a:lnTo>
                  <a:close/>
                </a:path>
                <a:path w="385445" h="377189">
                  <a:moveTo>
                    <a:pt x="192352" y="104139"/>
                  </a:moveTo>
                  <a:lnTo>
                    <a:pt x="175568" y="106679"/>
                  </a:lnTo>
                  <a:lnTo>
                    <a:pt x="158902" y="114299"/>
                  </a:lnTo>
                  <a:lnTo>
                    <a:pt x="150360" y="119379"/>
                  </a:lnTo>
                  <a:lnTo>
                    <a:pt x="133286" y="128269"/>
                  </a:lnTo>
                  <a:lnTo>
                    <a:pt x="124752" y="133349"/>
                  </a:lnTo>
                  <a:lnTo>
                    <a:pt x="123418" y="134619"/>
                  </a:lnTo>
                  <a:lnTo>
                    <a:pt x="261683" y="134619"/>
                  </a:lnTo>
                  <a:lnTo>
                    <a:pt x="260083" y="133349"/>
                  </a:lnTo>
                  <a:lnTo>
                    <a:pt x="243047" y="123189"/>
                  </a:lnTo>
                  <a:lnTo>
                    <a:pt x="226212" y="114299"/>
                  </a:lnTo>
                  <a:lnTo>
                    <a:pt x="209239" y="106679"/>
                  </a:lnTo>
                  <a:lnTo>
                    <a:pt x="192352" y="104139"/>
                  </a:lnTo>
                  <a:close/>
                </a:path>
              </a:pathLst>
            </a:custGeom>
            <a:solidFill>
              <a:srgbClr val="FFFFFF"/>
            </a:solidFill>
          </p:spPr>
          <p:txBody>
            <a:bodyPr wrap="square" lIns="0" tIns="0" rIns="0" bIns="0" rtlCol="0"/>
            <a:lstStyle/>
            <a:p>
              <a:endParaRPr/>
            </a:p>
          </p:txBody>
        </p:sp>
        <p:pic>
          <p:nvPicPr>
            <p:cNvPr id="27" name="object 27"/>
            <p:cNvPicPr/>
            <p:nvPr/>
          </p:nvPicPr>
          <p:blipFill>
            <a:blip r:embed="rId6" cstate="print"/>
            <a:stretch>
              <a:fillRect/>
            </a:stretch>
          </p:blipFill>
          <p:spPr>
            <a:xfrm>
              <a:off x="4944147" y="2882760"/>
              <a:ext cx="546138" cy="483006"/>
            </a:xfrm>
            <a:prstGeom prst="rect">
              <a:avLst/>
            </a:prstGeom>
          </p:spPr>
        </p:pic>
        <p:sp>
          <p:nvSpPr>
            <p:cNvPr id="28" name="object 28"/>
            <p:cNvSpPr/>
            <p:nvPr/>
          </p:nvSpPr>
          <p:spPr>
            <a:xfrm>
              <a:off x="4912666" y="3916296"/>
              <a:ext cx="577850" cy="577850"/>
            </a:xfrm>
            <a:custGeom>
              <a:avLst/>
              <a:gdLst/>
              <a:ahLst/>
              <a:cxnLst/>
              <a:rect l="l" t="t" r="r" b="b"/>
              <a:pathLst>
                <a:path w="577850" h="577850">
                  <a:moveTo>
                    <a:pt x="421297" y="0"/>
                  </a:moveTo>
                  <a:lnTo>
                    <a:pt x="156324" y="0"/>
                  </a:lnTo>
                  <a:lnTo>
                    <a:pt x="119335" y="4410"/>
                  </a:lnTo>
                  <a:lnTo>
                    <a:pt x="55863" y="36572"/>
                  </a:lnTo>
                  <a:lnTo>
                    <a:pt x="18232" y="82989"/>
                  </a:lnTo>
                  <a:lnTo>
                    <a:pt x="2142" y="130356"/>
                  </a:lnTo>
                  <a:lnTo>
                    <a:pt x="0" y="156311"/>
                  </a:lnTo>
                  <a:lnTo>
                    <a:pt x="0" y="421195"/>
                  </a:lnTo>
                  <a:lnTo>
                    <a:pt x="7976" y="470610"/>
                  </a:lnTo>
                  <a:lnTo>
                    <a:pt x="30183" y="513523"/>
                  </a:lnTo>
                  <a:lnTo>
                    <a:pt x="64034" y="547361"/>
                  </a:lnTo>
                  <a:lnTo>
                    <a:pt x="106943" y="569551"/>
                  </a:lnTo>
                  <a:lnTo>
                    <a:pt x="156324" y="577519"/>
                  </a:lnTo>
                  <a:lnTo>
                    <a:pt x="421297" y="577519"/>
                  </a:lnTo>
                  <a:lnTo>
                    <a:pt x="467530" y="570567"/>
                  </a:lnTo>
                  <a:lnTo>
                    <a:pt x="508271" y="551103"/>
                  </a:lnTo>
                  <a:lnTo>
                    <a:pt x="541428" y="521219"/>
                  </a:lnTo>
                  <a:lnTo>
                    <a:pt x="564908" y="483006"/>
                  </a:lnTo>
                  <a:lnTo>
                    <a:pt x="576785" y="437457"/>
                  </a:lnTo>
                  <a:lnTo>
                    <a:pt x="577621" y="421195"/>
                  </a:lnTo>
                  <a:lnTo>
                    <a:pt x="577621" y="156311"/>
                  </a:lnTo>
                  <a:lnTo>
                    <a:pt x="569653" y="106902"/>
                  </a:lnTo>
                  <a:lnTo>
                    <a:pt x="547463" y="63993"/>
                  </a:lnTo>
                  <a:lnTo>
                    <a:pt x="513625" y="30157"/>
                  </a:lnTo>
                  <a:lnTo>
                    <a:pt x="470712" y="7968"/>
                  </a:lnTo>
                  <a:lnTo>
                    <a:pt x="421297" y="0"/>
                  </a:lnTo>
                  <a:close/>
                </a:path>
              </a:pathLst>
            </a:custGeom>
            <a:solidFill>
              <a:srgbClr val="0B4E90"/>
            </a:solidFill>
          </p:spPr>
          <p:txBody>
            <a:bodyPr wrap="square" lIns="0" tIns="0" rIns="0" bIns="0" rtlCol="0"/>
            <a:lstStyle/>
            <a:p>
              <a:endParaRPr/>
            </a:p>
          </p:txBody>
        </p:sp>
      </p:grpSp>
      <p:sp>
        <p:nvSpPr>
          <p:cNvPr id="29" name="object 29"/>
          <p:cNvSpPr txBox="1"/>
          <p:nvPr/>
        </p:nvSpPr>
        <p:spPr>
          <a:xfrm>
            <a:off x="4922781" y="4496308"/>
            <a:ext cx="553085" cy="172085"/>
          </a:xfrm>
          <a:prstGeom prst="rect">
            <a:avLst/>
          </a:prstGeom>
        </p:spPr>
        <p:txBody>
          <a:bodyPr vert="horz" wrap="square" lIns="0" tIns="13335" rIns="0" bIns="0" rtlCol="0">
            <a:spAutoFit/>
          </a:bodyPr>
          <a:lstStyle/>
          <a:p>
            <a:pPr marL="12700">
              <a:lnSpc>
                <a:spcPct val="100000"/>
              </a:lnSpc>
              <a:spcBef>
                <a:spcPts val="105"/>
              </a:spcBef>
            </a:pPr>
            <a:r>
              <a:rPr sz="950" b="1" spc="-130" dirty="0">
                <a:solidFill>
                  <a:srgbClr val="E89B31"/>
                </a:solidFill>
                <a:latin typeface="Tahoma"/>
                <a:cs typeface="Tahoma"/>
              </a:rPr>
              <a:t>نﺎـــــــــــــﺒـــــﻳآ</a:t>
            </a:r>
            <a:endParaRPr sz="950">
              <a:latin typeface="Tahoma"/>
              <a:cs typeface="Tahoma"/>
            </a:endParaRPr>
          </a:p>
        </p:txBody>
      </p:sp>
      <p:sp>
        <p:nvSpPr>
          <p:cNvPr id="30" name="object 30"/>
          <p:cNvSpPr txBox="1"/>
          <p:nvPr/>
        </p:nvSpPr>
        <p:spPr>
          <a:xfrm>
            <a:off x="1588362" y="3874656"/>
            <a:ext cx="3250565" cy="818515"/>
          </a:xfrm>
          <a:prstGeom prst="rect">
            <a:avLst/>
          </a:prstGeom>
        </p:spPr>
        <p:txBody>
          <a:bodyPr vert="horz" wrap="square" lIns="0" tIns="24765" rIns="0" bIns="0" rtlCol="0">
            <a:spAutoFit/>
          </a:bodyPr>
          <a:lstStyle/>
          <a:p>
            <a:pPr marR="5715" algn="r">
              <a:lnSpc>
                <a:spcPct val="100000"/>
              </a:lnSpc>
              <a:spcBef>
                <a:spcPts val="195"/>
              </a:spcBef>
            </a:pPr>
            <a:r>
              <a:rPr sz="1100" b="1" spc="-25" dirty="0">
                <a:solidFill>
                  <a:srgbClr val="0B4E90"/>
                </a:solidFill>
                <a:latin typeface="Tahoma"/>
                <a:cs typeface="Tahoma"/>
              </a:rPr>
              <a:t>ةﺎﻛﺰﻟا</a:t>
            </a:r>
            <a:r>
              <a:rPr sz="1100" b="1" spc="-60" dirty="0">
                <a:solidFill>
                  <a:srgbClr val="0B4E90"/>
                </a:solidFill>
                <a:latin typeface="Tahoma"/>
                <a:cs typeface="Tahoma"/>
              </a:rPr>
              <a:t> </a:t>
            </a:r>
            <a:r>
              <a:rPr sz="1100" b="1" spc="-20" dirty="0">
                <a:solidFill>
                  <a:srgbClr val="0B4E90"/>
                </a:solidFill>
                <a:latin typeface="Tahoma"/>
                <a:cs typeface="Tahoma"/>
              </a:rPr>
              <a:t>بﺎﺴﺣ</a:t>
            </a:r>
            <a:endParaRPr sz="1100" dirty="0">
              <a:latin typeface="Tahoma"/>
              <a:cs typeface="Tahoma"/>
            </a:endParaRPr>
          </a:p>
          <a:p>
            <a:pPr marL="12700">
              <a:lnSpc>
                <a:spcPct val="100000"/>
              </a:lnSpc>
              <a:spcBef>
                <a:spcPts val="185"/>
              </a:spcBef>
            </a:pPr>
            <a:r>
              <a:rPr lang="en-US" sz="2250" b="1" spc="390" dirty="0">
                <a:solidFill>
                  <a:srgbClr val="009789"/>
                </a:solidFill>
                <a:latin typeface="Arial"/>
                <a:cs typeface="Arial"/>
              </a:rPr>
              <a:t>324608010116183</a:t>
            </a:r>
            <a:r>
              <a:rPr sz="2250" b="1" spc="390" dirty="0">
                <a:solidFill>
                  <a:srgbClr val="009789"/>
                </a:solidFill>
                <a:latin typeface="Arial"/>
                <a:cs typeface="Arial"/>
              </a:rPr>
              <a:t> </a:t>
            </a:r>
            <a:endParaRPr sz="2250" dirty="0">
              <a:latin typeface="Arial"/>
              <a:cs typeface="Arial"/>
            </a:endParaRPr>
          </a:p>
          <a:p>
            <a:pPr marL="13970">
              <a:lnSpc>
                <a:spcPct val="100000"/>
              </a:lnSpc>
              <a:spcBef>
                <a:spcPts val="259"/>
              </a:spcBef>
            </a:pPr>
            <a:r>
              <a:rPr sz="1400" b="1" spc="-165" dirty="0">
                <a:solidFill>
                  <a:srgbClr val="E89B31"/>
                </a:solidFill>
                <a:latin typeface="Tahoma"/>
                <a:cs typeface="Tahoma"/>
              </a:rPr>
              <a:t>S</a:t>
            </a:r>
            <a:r>
              <a:rPr sz="1400" b="1" spc="-100" dirty="0">
                <a:solidFill>
                  <a:srgbClr val="E89B31"/>
                </a:solidFill>
                <a:latin typeface="Tahoma"/>
                <a:cs typeface="Tahoma"/>
              </a:rPr>
              <a:t> </a:t>
            </a:r>
            <a:r>
              <a:rPr sz="1400" b="1" spc="-75" dirty="0">
                <a:solidFill>
                  <a:srgbClr val="E89B31"/>
                </a:solidFill>
                <a:latin typeface="Tahoma"/>
                <a:cs typeface="Tahoma"/>
              </a:rPr>
              <a:t>A</a:t>
            </a:r>
            <a:r>
              <a:rPr sz="1400" b="1" spc="-114" dirty="0">
                <a:solidFill>
                  <a:srgbClr val="E89B31"/>
                </a:solidFill>
                <a:latin typeface="Tahoma"/>
                <a:cs typeface="Tahoma"/>
              </a:rPr>
              <a:t> </a:t>
            </a:r>
            <a:r>
              <a:rPr lang="en-US" sz="1400" b="1" spc="114" dirty="0">
                <a:solidFill>
                  <a:srgbClr val="E89B31"/>
                </a:solidFill>
                <a:latin typeface="Tahoma"/>
                <a:cs typeface="Tahoma"/>
              </a:rPr>
              <a:t>1580000324608010116183</a:t>
            </a:r>
            <a:r>
              <a:rPr sz="1400" b="1" spc="114" dirty="0">
                <a:solidFill>
                  <a:srgbClr val="E89B31"/>
                </a:solidFill>
                <a:latin typeface="Tahoma"/>
                <a:cs typeface="Tahoma"/>
              </a:rPr>
              <a:t> </a:t>
            </a:r>
            <a:endParaRPr sz="1400" dirty="0">
              <a:latin typeface="Tahoma"/>
              <a:cs typeface="Tahoma"/>
            </a:endParaRPr>
          </a:p>
        </p:txBody>
      </p:sp>
      <p:grpSp>
        <p:nvGrpSpPr>
          <p:cNvPr id="31" name="object 31"/>
          <p:cNvGrpSpPr/>
          <p:nvPr/>
        </p:nvGrpSpPr>
        <p:grpSpPr>
          <a:xfrm>
            <a:off x="4944148" y="3916286"/>
            <a:ext cx="546735" cy="483234"/>
            <a:chOff x="4944148" y="3916286"/>
            <a:chExt cx="546735" cy="483234"/>
          </a:xfrm>
        </p:grpSpPr>
        <p:sp>
          <p:nvSpPr>
            <p:cNvPr id="32" name="object 32"/>
            <p:cNvSpPr/>
            <p:nvPr/>
          </p:nvSpPr>
          <p:spPr>
            <a:xfrm>
              <a:off x="4997674" y="4006098"/>
              <a:ext cx="385445" cy="377190"/>
            </a:xfrm>
            <a:custGeom>
              <a:avLst/>
              <a:gdLst/>
              <a:ahLst/>
              <a:cxnLst/>
              <a:rect l="l" t="t" r="r" b="b"/>
              <a:pathLst>
                <a:path w="385445" h="377189">
                  <a:moveTo>
                    <a:pt x="200329" y="0"/>
                  </a:moveTo>
                  <a:lnTo>
                    <a:pt x="185839" y="0"/>
                  </a:lnTo>
                  <a:lnTo>
                    <a:pt x="179704" y="2539"/>
                  </a:lnTo>
                  <a:lnTo>
                    <a:pt x="173126" y="3809"/>
                  </a:lnTo>
                  <a:lnTo>
                    <a:pt x="167347" y="6349"/>
                  </a:lnTo>
                  <a:lnTo>
                    <a:pt x="128618" y="29209"/>
                  </a:lnTo>
                  <a:lnTo>
                    <a:pt x="115773" y="35559"/>
                  </a:lnTo>
                  <a:lnTo>
                    <a:pt x="90996" y="67309"/>
                  </a:lnTo>
                  <a:lnTo>
                    <a:pt x="88700" y="133349"/>
                  </a:lnTo>
                  <a:lnTo>
                    <a:pt x="88823" y="151129"/>
                  </a:lnTo>
                  <a:lnTo>
                    <a:pt x="87845" y="153669"/>
                  </a:lnTo>
                  <a:lnTo>
                    <a:pt x="85445" y="156209"/>
                  </a:lnTo>
                  <a:lnTo>
                    <a:pt x="84823" y="156209"/>
                  </a:lnTo>
                  <a:lnTo>
                    <a:pt x="83045" y="157479"/>
                  </a:lnTo>
                  <a:lnTo>
                    <a:pt x="69180" y="165099"/>
                  </a:lnTo>
                  <a:lnTo>
                    <a:pt x="55340" y="173989"/>
                  </a:lnTo>
                  <a:lnTo>
                    <a:pt x="27825" y="189229"/>
                  </a:lnTo>
                  <a:lnTo>
                    <a:pt x="15789" y="199389"/>
                  </a:lnTo>
                  <a:lnTo>
                    <a:pt x="7145" y="210819"/>
                  </a:lnTo>
                  <a:lnTo>
                    <a:pt x="1884" y="223519"/>
                  </a:lnTo>
                  <a:lnTo>
                    <a:pt x="0" y="238759"/>
                  </a:lnTo>
                  <a:lnTo>
                    <a:pt x="0" y="293369"/>
                  </a:lnTo>
                  <a:lnTo>
                    <a:pt x="14476" y="331469"/>
                  </a:lnTo>
                  <a:lnTo>
                    <a:pt x="50250" y="355599"/>
                  </a:lnTo>
                  <a:lnTo>
                    <a:pt x="62546" y="361949"/>
                  </a:lnTo>
                  <a:lnTo>
                    <a:pt x="74866" y="369569"/>
                  </a:lnTo>
                  <a:lnTo>
                    <a:pt x="89845" y="375919"/>
                  </a:lnTo>
                  <a:lnTo>
                    <a:pt x="104770" y="377189"/>
                  </a:lnTo>
                  <a:lnTo>
                    <a:pt x="119659" y="375919"/>
                  </a:lnTo>
                  <a:lnTo>
                    <a:pt x="134531" y="368299"/>
                  </a:lnTo>
                  <a:lnTo>
                    <a:pt x="171415" y="346709"/>
                  </a:lnTo>
                  <a:lnTo>
                    <a:pt x="104170" y="346709"/>
                  </a:lnTo>
                  <a:lnTo>
                    <a:pt x="97432" y="345439"/>
                  </a:lnTo>
                  <a:lnTo>
                    <a:pt x="90690" y="342899"/>
                  </a:lnTo>
                  <a:lnTo>
                    <a:pt x="67676" y="330199"/>
                  </a:lnTo>
                  <a:lnTo>
                    <a:pt x="56198" y="322579"/>
                  </a:lnTo>
                  <a:lnTo>
                    <a:pt x="44729" y="316229"/>
                  </a:lnTo>
                  <a:lnTo>
                    <a:pt x="38969" y="312419"/>
                  </a:lnTo>
                  <a:lnTo>
                    <a:pt x="34532" y="307339"/>
                  </a:lnTo>
                  <a:lnTo>
                    <a:pt x="31679" y="302259"/>
                  </a:lnTo>
                  <a:lnTo>
                    <a:pt x="30670" y="294639"/>
                  </a:lnTo>
                  <a:lnTo>
                    <a:pt x="30783" y="250189"/>
                  </a:lnTo>
                  <a:lnTo>
                    <a:pt x="30898" y="238759"/>
                  </a:lnTo>
                  <a:lnTo>
                    <a:pt x="30937" y="228599"/>
                  </a:lnTo>
                  <a:lnTo>
                    <a:pt x="34150" y="222249"/>
                  </a:lnTo>
                  <a:lnTo>
                    <a:pt x="39662" y="218439"/>
                  </a:lnTo>
                  <a:lnTo>
                    <a:pt x="51639" y="212089"/>
                  </a:lnTo>
                  <a:lnTo>
                    <a:pt x="76029" y="196849"/>
                  </a:lnTo>
                  <a:lnTo>
                    <a:pt x="88557" y="189229"/>
                  </a:lnTo>
                  <a:lnTo>
                    <a:pt x="119370" y="189229"/>
                  </a:lnTo>
                  <a:lnTo>
                    <a:pt x="119465" y="180339"/>
                  </a:lnTo>
                  <a:lnTo>
                    <a:pt x="175793" y="139699"/>
                  </a:lnTo>
                  <a:lnTo>
                    <a:pt x="184314" y="135889"/>
                  </a:lnTo>
                  <a:lnTo>
                    <a:pt x="119773" y="135889"/>
                  </a:lnTo>
                  <a:lnTo>
                    <a:pt x="119240" y="133349"/>
                  </a:lnTo>
                  <a:lnTo>
                    <a:pt x="119240" y="86359"/>
                  </a:lnTo>
                  <a:lnTo>
                    <a:pt x="177926" y="35559"/>
                  </a:lnTo>
                  <a:lnTo>
                    <a:pt x="192617" y="30479"/>
                  </a:lnTo>
                  <a:lnTo>
                    <a:pt x="260024" y="30479"/>
                  </a:lnTo>
                  <a:lnTo>
                    <a:pt x="231907" y="13969"/>
                  </a:lnTo>
                  <a:lnTo>
                    <a:pt x="218833" y="7619"/>
                  </a:lnTo>
                  <a:lnTo>
                    <a:pt x="213055" y="3809"/>
                  </a:lnTo>
                  <a:lnTo>
                    <a:pt x="206463" y="2539"/>
                  </a:lnTo>
                  <a:lnTo>
                    <a:pt x="200329" y="0"/>
                  </a:lnTo>
                  <a:close/>
                </a:path>
                <a:path w="385445" h="377189">
                  <a:moveTo>
                    <a:pt x="254253" y="335279"/>
                  </a:moveTo>
                  <a:lnTo>
                    <a:pt x="194551" y="335279"/>
                  </a:lnTo>
                  <a:lnTo>
                    <a:pt x="198729" y="337819"/>
                  </a:lnTo>
                  <a:lnTo>
                    <a:pt x="212069" y="345439"/>
                  </a:lnTo>
                  <a:lnTo>
                    <a:pt x="225521" y="354329"/>
                  </a:lnTo>
                  <a:lnTo>
                    <a:pt x="252704" y="369569"/>
                  </a:lnTo>
                  <a:lnTo>
                    <a:pt x="259821" y="373379"/>
                  </a:lnTo>
                  <a:lnTo>
                    <a:pt x="267023" y="375919"/>
                  </a:lnTo>
                  <a:lnTo>
                    <a:pt x="274293" y="377189"/>
                  </a:lnTo>
                  <a:lnTo>
                    <a:pt x="288371" y="377189"/>
                  </a:lnTo>
                  <a:lnTo>
                    <a:pt x="295167" y="375919"/>
                  </a:lnTo>
                  <a:lnTo>
                    <a:pt x="308724" y="370839"/>
                  </a:lnTo>
                  <a:lnTo>
                    <a:pt x="320952" y="363219"/>
                  </a:lnTo>
                  <a:lnTo>
                    <a:pt x="333133" y="356869"/>
                  </a:lnTo>
                  <a:lnTo>
                    <a:pt x="349406" y="346709"/>
                  </a:lnTo>
                  <a:lnTo>
                    <a:pt x="281609" y="346709"/>
                  </a:lnTo>
                  <a:lnTo>
                    <a:pt x="274567" y="345439"/>
                  </a:lnTo>
                  <a:lnTo>
                    <a:pt x="267474" y="342899"/>
                  </a:lnTo>
                  <a:lnTo>
                    <a:pt x="254253" y="335279"/>
                  </a:lnTo>
                  <a:close/>
                </a:path>
                <a:path w="385445" h="377189">
                  <a:moveTo>
                    <a:pt x="226479" y="318769"/>
                  </a:moveTo>
                  <a:lnTo>
                    <a:pt x="158635" y="318769"/>
                  </a:lnTo>
                  <a:lnTo>
                    <a:pt x="157302" y="320039"/>
                  </a:lnTo>
                  <a:lnTo>
                    <a:pt x="127560" y="336549"/>
                  </a:lnTo>
                  <a:lnTo>
                    <a:pt x="117640" y="342899"/>
                  </a:lnTo>
                  <a:lnTo>
                    <a:pt x="110905" y="345439"/>
                  </a:lnTo>
                  <a:lnTo>
                    <a:pt x="104170" y="346709"/>
                  </a:lnTo>
                  <a:lnTo>
                    <a:pt x="171415" y="346709"/>
                  </a:lnTo>
                  <a:lnTo>
                    <a:pt x="186639" y="337819"/>
                  </a:lnTo>
                  <a:lnTo>
                    <a:pt x="190817" y="335279"/>
                  </a:lnTo>
                  <a:lnTo>
                    <a:pt x="254253" y="335279"/>
                  </a:lnTo>
                  <a:lnTo>
                    <a:pt x="227812" y="320039"/>
                  </a:lnTo>
                  <a:lnTo>
                    <a:pt x="226479" y="318769"/>
                  </a:lnTo>
                  <a:close/>
                </a:path>
                <a:path w="385445" h="377189">
                  <a:moveTo>
                    <a:pt x="358520" y="190499"/>
                  </a:moveTo>
                  <a:lnTo>
                    <a:pt x="298411" y="190499"/>
                  </a:lnTo>
                  <a:lnTo>
                    <a:pt x="299478" y="191769"/>
                  </a:lnTo>
                  <a:lnTo>
                    <a:pt x="300278" y="191769"/>
                  </a:lnTo>
                  <a:lnTo>
                    <a:pt x="341718" y="215899"/>
                  </a:lnTo>
                  <a:lnTo>
                    <a:pt x="347539" y="219709"/>
                  </a:lnTo>
                  <a:lnTo>
                    <a:pt x="351609" y="226059"/>
                  </a:lnTo>
                  <a:lnTo>
                    <a:pt x="354045" y="232409"/>
                  </a:lnTo>
                  <a:lnTo>
                    <a:pt x="354964" y="238759"/>
                  </a:lnTo>
                  <a:lnTo>
                    <a:pt x="354964" y="292099"/>
                  </a:lnTo>
                  <a:lnTo>
                    <a:pt x="329147" y="322579"/>
                  </a:lnTo>
                  <a:lnTo>
                    <a:pt x="317965" y="330199"/>
                  </a:lnTo>
                  <a:lnTo>
                    <a:pt x="295744" y="342899"/>
                  </a:lnTo>
                  <a:lnTo>
                    <a:pt x="288652" y="345439"/>
                  </a:lnTo>
                  <a:lnTo>
                    <a:pt x="281609" y="346709"/>
                  </a:lnTo>
                  <a:lnTo>
                    <a:pt x="349406" y="346709"/>
                  </a:lnTo>
                  <a:lnTo>
                    <a:pt x="357543" y="341629"/>
                  </a:lnTo>
                  <a:lnTo>
                    <a:pt x="365974" y="336549"/>
                  </a:lnTo>
                  <a:lnTo>
                    <a:pt x="372989" y="328929"/>
                  </a:lnTo>
                  <a:lnTo>
                    <a:pt x="378570" y="320039"/>
                  </a:lnTo>
                  <a:lnTo>
                    <a:pt x="382701" y="311149"/>
                  </a:lnTo>
                  <a:lnTo>
                    <a:pt x="383768" y="308609"/>
                  </a:lnTo>
                  <a:lnTo>
                    <a:pt x="384301" y="304799"/>
                  </a:lnTo>
                  <a:lnTo>
                    <a:pt x="385381" y="302259"/>
                  </a:lnTo>
                  <a:lnTo>
                    <a:pt x="385381" y="229869"/>
                  </a:lnTo>
                  <a:lnTo>
                    <a:pt x="382758" y="223519"/>
                  </a:lnTo>
                  <a:lnTo>
                    <a:pt x="380247" y="217169"/>
                  </a:lnTo>
                  <a:lnTo>
                    <a:pt x="377455" y="210819"/>
                  </a:lnTo>
                  <a:lnTo>
                    <a:pt x="373989" y="204469"/>
                  </a:lnTo>
                  <a:lnTo>
                    <a:pt x="369188" y="198119"/>
                  </a:lnTo>
                  <a:lnTo>
                    <a:pt x="358520" y="190499"/>
                  </a:lnTo>
                  <a:close/>
                </a:path>
                <a:path w="385445" h="377189">
                  <a:moveTo>
                    <a:pt x="119370" y="189229"/>
                  </a:moveTo>
                  <a:lnTo>
                    <a:pt x="88557" y="189229"/>
                  </a:lnTo>
                  <a:lnTo>
                    <a:pt x="88669" y="237489"/>
                  </a:lnTo>
                  <a:lnTo>
                    <a:pt x="105660" y="280669"/>
                  </a:lnTo>
                  <a:lnTo>
                    <a:pt x="156235" y="313689"/>
                  </a:lnTo>
                  <a:lnTo>
                    <a:pt x="157835" y="314959"/>
                  </a:lnTo>
                  <a:lnTo>
                    <a:pt x="161480" y="317499"/>
                  </a:lnTo>
                  <a:lnTo>
                    <a:pt x="159880" y="318769"/>
                  </a:lnTo>
                  <a:lnTo>
                    <a:pt x="225501" y="318769"/>
                  </a:lnTo>
                  <a:lnTo>
                    <a:pt x="223900" y="317499"/>
                  </a:lnTo>
                  <a:lnTo>
                    <a:pt x="233338" y="311149"/>
                  </a:lnTo>
                  <a:lnTo>
                    <a:pt x="256737" y="298449"/>
                  </a:lnTo>
                  <a:lnTo>
                    <a:pt x="190017" y="298449"/>
                  </a:lnTo>
                  <a:lnTo>
                    <a:pt x="136931" y="266699"/>
                  </a:lnTo>
                  <a:lnTo>
                    <a:pt x="119391" y="228599"/>
                  </a:lnTo>
                  <a:lnTo>
                    <a:pt x="119370" y="189229"/>
                  </a:lnTo>
                  <a:close/>
                </a:path>
                <a:path w="385445" h="377189">
                  <a:moveTo>
                    <a:pt x="263283" y="134619"/>
                  </a:moveTo>
                  <a:lnTo>
                    <a:pt x="192819" y="134619"/>
                  </a:lnTo>
                  <a:lnTo>
                    <a:pt x="201326" y="135889"/>
                  </a:lnTo>
                  <a:lnTo>
                    <a:pt x="209854" y="139699"/>
                  </a:lnTo>
                  <a:lnTo>
                    <a:pt x="248872" y="162559"/>
                  </a:lnTo>
                  <a:lnTo>
                    <a:pt x="261950" y="168909"/>
                  </a:lnTo>
                  <a:lnTo>
                    <a:pt x="264794" y="171449"/>
                  </a:lnTo>
                  <a:lnTo>
                    <a:pt x="266128" y="173989"/>
                  </a:lnTo>
                  <a:lnTo>
                    <a:pt x="266128" y="207009"/>
                  </a:lnTo>
                  <a:lnTo>
                    <a:pt x="265341" y="207009"/>
                  </a:lnTo>
                  <a:lnTo>
                    <a:pt x="265466" y="238759"/>
                  </a:lnTo>
                  <a:lnTo>
                    <a:pt x="265341" y="243839"/>
                  </a:lnTo>
                  <a:lnTo>
                    <a:pt x="264794" y="252729"/>
                  </a:lnTo>
                  <a:lnTo>
                    <a:pt x="260083" y="260349"/>
                  </a:lnTo>
                  <a:lnTo>
                    <a:pt x="252171" y="264159"/>
                  </a:lnTo>
                  <a:lnTo>
                    <a:pt x="223699" y="281939"/>
                  </a:lnTo>
                  <a:lnTo>
                    <a:pt x="209285" y="289559"/>
                  </a:lnTo>
                  <a:lnTo>
                    <a:pt x="194817" y="298449"/>
                  </a:lnTo>
                  <a:lnTo>
                    <a:pt x="256737" y="298449"/>
                  </a:lnTo>
                  <a:lnTo>
                    <a:pt x="288186" y="269239"/>
                  </a:lnTo>
                  <a:lnTo>
                    <a:pt x="296660" y="217169"/>
                  </a:lnTo>
                  <a:lnTo>
                    <a:pt x="296775" y="204469"/>
                  </a:lnTo>
                  <a:lnTo>
                    <a:pt x="296811" y="190499"/>
                  </a:lnTo>
                  <a:lnTo>
                    <a:pt x="358520" y="190499"/>
                  </a:lnTo>
                  <a:lnTo>
                    <a:pt x="354964" y="187959"/>
                  </a:lnTo>
                  <a:lnTo>
                    <a:pt x="300812" y="157479"/>
                  </a:lnTo>
                  <a:lnTo>
                    <a:pt x="297611" y="154939"/>
                  </a:lnTo>
                  <a:lnTo>
                    <a:pt x="296544" y="153669"/>
                  </a:lnTo>
                  <a:lnTo>
                    <a:pt x="296689" y="135889"/>
                  </a:lnTo>
                  <a:lnTo>
                    <a:pt x="265861" y="135889"/>
                  </a:lnTo>
                  <a:lnTo>
                    <a:pt x="263283" y="134619"/>
                  </a:lnTo>
                  <a:close/>
                </a:path>
                <a:path w="385445" h="377189">
                  <a:moveTo>
                    <a:pt x="192819" y="134619"/>
                  </a:moveTo>
                  <a:lnTo>
                    <a:pt x="121907" y="134619"/>
                  </a:lnTo>
                  <a:lnTo>
                    <a:pt x="119773" y="135889"/>
                  </a:lnTo>
                  <a:lnTo>
                    <a:pt x="184314" y="135889"/>
                  </a:lnTo>
                  <a:lnTo>
                    <a:pt x="192819" y="134619"/>
                  </a:lnTo>
                  <a:close/>
                </a:path>
                <a:path w="385445" h="377189">
                  <a:moveTo>
                    <a:pt x="260024" y="30479"/>
                  </a:moveTo>
                  <a:lnTo>
                    <a:pt x="192617" y="30479"/>
                  </a:lnTo>
                  <a:lnTo>
                    <a:pt x="200004" y="31749"/>
                  </a:lnTo>
                  <a:lnTo>
                    <a:pt x="207441" y="35559"/>
                  </a:lnTo>
                  <a:lnTo>
                    <a:pt x="250837" y="60959"/>
                  </a:lnTo>
                  <a:lnTo>
                    <a:pt x="266128" y="87629"/>
                  </a:lnTo>
                  <a:lnTo>
                    <a:pt x="265861" y="97789"/>
                  </a:lnTo>
                  <a:lnTo>
                    <a:pt x="265861" y="135889"/>
                  </a:lnTo>
                  <a:lnTo>
                    <a:pt x="296689" y="135889"/>
                  </a:lnTo>
                  <a:lnTo>
                    <a:pt x="296695" y="97789"/>
                  </a:lnTo>
                  <a:lnTo>
                    <a:pt x="289210" y="54609"/>
                  </a:lnTo>
                  <a:lnTo>
                    <a:pt x="270675" y="36829"/>
                  </a:lnTo>
                  <a:lnTo>
                    <a:pt x="260024" y="30479"/>
                  </a:lnTo>
                  <a:close/>
                </a:path>
                <a:path w="385445" h="377189">
                  <a:moveTo>
                    <a:pt x="192352" y="104139"/>
                  </a:moveTo>
                  <a:lnTo>
                    <a:pt x="175568" y="106679"/>
                  </a:lnTo>
                  <a:lnTo>
                    <a:pt x="158902" y="114299"/>
                  </a:lnTo>
                  <a:lnTo>
                    <a:pt x="150360" y="119379"/>
                  </a:lnTo>
                  <a:lnTo>
                    <a:pt x="133286" y="128269"/>
                  </a:lnTo>
                  <a:lnTo>
                    <a:pt x="124752" y="133349"/>
                  </a:lnTo>
                  <a:lnTo>
                    <a:pt x="123418" y="134619"/>
                  </a:lnTo>
                  <a:lnTo>
                    <a:pt x="261683" y="134619"/>
                  </a:lnTo>
                  <a:lnTo>
                    <a:pt x="260083" y="133349"/>
                  </a:lnTo>
                  <a:lnTo>
                    <a:pt x="243047" y="123189"/>
                  </a:lnTo>
                  <a:lnTo>
                    <a:pt x="226212" y="114299"/>
                  </a:lnTo>
                  <a:lnTo>
                    <a:pt x="209239" y="106679"/>
                  </a:lnTo>
                  <a:lnTo>
                    <a:pt x="192352" y="104139"/>
                  </a:lnTo>
                  <a:close/>
                </a:path>
              </a:pathLst>
            </a:custGeom>
            <a:solidFill>
              <a:srgbClr val="FFFFFF"/>
            </a:solidFill>
          </p:spPr>
          <p:txBody>
            <a:bodyPr wrap="square" lIns="0" tIns="0" rIns="0" bIns="0" rtlCol="0"/>
            <a:lstStyle/>
            <a:p>
              <a:endParaRPr/>
            </a:p>
          </p:txBody>
        </p:sp>
        <p:pic>
          <p:nvPicPr>
            <p:cNvPr id="33" name="object 33"/>
            <p:cNvPicPr/>
            <p:nvPr/>
          </p:nvPicPr>
          <p:blipFill>
            <a:blip r:embed="rId6" cstate="print"/>
            <a:stretch>
              <a:fillRect/>
            </a:stretch>
          </p:blipFill>
          <p:spPr>
            <a:xfrm>
              <a:off x="4944148" y="3916286"/>
              <a:ext cx="546138" cy="483006"/>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3755" y="5"/>
            <a:ext cx="247015" cy="545465"/>
            <a:chOff x="453755" y="5"/>
            <a:chExt cx="247015" cy="545465"/>
          </a:xfrm>
        </p:grpSpPr>
        <p:sp>
          <p:nvSpPr>
            <p:cNvPr id="3" name="object 3"/>
            <p:cNvSpPr/>
            <p:nvPr/>
          </p:nvSpPr>
          <p:spPr>
            <a:xfrm>
              <a:off x="453755" y="5"/>
              <a:ext cx="247015" cy="545465"/>
            </a:xfrm>
            <a:custGeom>
              <a:avLst/>
              <a:gdLst/>
              <a:ahLst/>
              <a:cxnLst/>
              <a:rect l="l" t="t" r="r" b="b"/>
              <a:pathLst>
                <a:path w="247015" h="545465">
                  <a:moveTo>
                    <a:pt x="246976" y="0"/>
                  </a:moveTo>
                  <a:lnTo>
                    <a:pt x="0" y="0"/>
                  </a:lnTo>
                  <a:lnTo>
                    <a:pt x="0" y="424395"/>
                  </a:lnTo>
                  <a:lnTo>
                    <a:pt x="9688" y="471349"/>
                  </a:lnTo>
                  <a:lnTo>
                    <a:pt x="36131" y="509701"/>
                  </a:lnTo>
                  <a:lnTo>
                    <a:pt x="75426" y="535519"/>
                  </a:lnTo>
                  <a:lnTo>
                    <a:pt x="123532" y="544982"/>
                  </a:lnTo>
                  <a:lnTo>
                    <a:pt x="171581" y="535511"/>
                  </a:lnTo>
                  <a:lnTo>
                    <a:pt x="210819" y="509677"/>
                  </a:lnTo>
                  <a:lnTo>
                    <a:pt x="237275" y="471349"/>
                  </a:lnTo>
                  <a:lnTo>
                    <a:pt x="246976" y="424395"/>
                  </a:lnTo>
                  <a:lnTo>
                    <a:pt x="246976" y="0"/>
                  </a:lnTo>
                  <a:close/>
                </a:path>
              </a:pathLst>
            </a:custGeom>
            <a:solidFill>
              <a:srgbClr val="E89B31"/>
            </a:solidFill>
          </p:spPr>
          <p:txBody>
            <a:bodyPr wrap="square" lIns="0" tIns="0" rIns="0" bIns="0" rtlCol="0"/>
            <a:lstStyle/>
            <a:p>
              <a:endParaRPr/>
            </a:p>
          </p:txBody>
        </p:sp>
        <p:pic>
          <p:nvPicPr>
            <p:cNvPr id="4" name="object 4"/>
            <p:cNvPicPr/>
            <p:nvPr/>
          </p:nvPicPr>
          <p:blipFill>
            <a:blip r:embed="rId2" cstate="print"/>
            <a:stretch>
              <a:fillRect/>
            </a:stretch>
          </p:blipFill>
          <p:spPr>
            <a:xfrm>
              <a:off x="475527" y="326724"/>
              <a:ext cx="201549" cy="196748"/>
            </a:xfrm>
            <a:prstGeom prst="rect">
              <a:avLst/>
            </a:prstGeom>
          </p:spPr>
        </p:pic>
      </p:grpSp>
      <p:sp>
        <p:nvSpPr>
          <p:cNvPr id="5" name="object 5"/>
          <p:cNvSpPr txBox="1"/>
          <p:nvPr/>
        </p:nvSpPr>
        <p:spPr>
          <a:xfrm>
            <a:off x="506846" y="335949"/>
            <a:ext cx="139065" cy="155575"/>
          </a:xfrm>
          <a:prstGeom prst="rect">
            <a:avLst/>
          </a:prstGeom>
        </p:spPr>
        <p:txBody>
          <a:bodyPr vert="horz" wrap="square" lIns="0" tIns="12700" rIns="0" bIns="0" rtlCol="0">
            <a:spAutoFit/>
          </a:bodyPr>
          <a:lstStyle/>
          <a:p>
            <a:pPr marL="12700">
              <a:lnSpc>
                <a:spcPct val="100000"/>
              </a:lnSpc>
              <a:spcBef>
                <a:spcPts val="100"/>
              </a:spcBef>
            </a:pPr>
            <a:r>
              <a:rPr sz="850" b="1" spc="-25" dirty="0">
                <a:solidFill>
                  <a:srgbClr val="505457"/>
                </a:solidFill>
                <a:latin typeface="Roboto"/>
                <a:cs typeface="Roboto"/>
              </a:rPr>
              <a:t>05</a:t>
            </a:r>
            <a:endParaRPr sz="850">
              <a:latin typeface="Roboto"/>
              <a:cs typeface="Roboto"/>
            </a:endParaRPr>
          </a:p>
        </p:txBody>
      </p:sp>
      <p:grpSp>
        <p:nvGrpSpPr>
          <p:cNvPr id="6" name="object 6"/>
          <p:cNvGrpSpPr/>
          <p:nvPr/>
        </p:nvGrpSpPr>
        <p:grpSpPr>
          <a:xfrm>
            <a:off x="0" y="676783"/>
            <a:ext cx="7560309" cy="3975100"/>
            <a:chOff x="0" y="676783"/>
            <a:chExt cx="7560309" cy="3975100"/>
          </a:xfrm>
        </p:grpSpPr>
        <p:pic>
          <p:nvPicPr>
            <p:cNvPr id="7" name="object 7"/>
            <p:cNvPicPr/>
            <p:nvPr/>
          </p:nvPicPr>
          <p:blipFill>
            <a:blip r:embed="rId3" cstate="print"/>
            <a:stretch>
              <a:fillRect/>
            </a:stretch>
          </p:blipFill>
          <p:spPr>
            <a:xfrm>
              <a:off x="0" y="676783"/>
              <a:ext cx="7559992" cy="3974477"/>
            </a:xfrm>
            <a:prstGeom prst="rect">
              <a:avLst/>
            </a:prstGeom>
          </p:spPr>
        </p:pic>
        <p:sp>
          <p:nvSpPr>
            <p:cNvPr id="8" name="object 8"/>
            <p:cNvSpPr/>
            <p:nvPr/>
          </p:nvSpPr>
          <p:spPr>
            <a:xfrm>
              <a:off x="3881399" y="975271"/>
              <a:ext cx="2788285" cy="2125980"/>
            </a:xfrm>
            <a:custGeom>
              <a:avLst/>
              <a:gdLst/>
              <a:ahLst/>
              <a:cxnLst/>
              <a:rect l="l" t="t" r="r" b="b"/>
              <a:pathLst>
                <a:path w="2788284" h="2125980">
                  <a:moveTo>
                    <a:pt x="249326" y="2005914"/>
                  </a:moveTo>
                  <a:lnTo>
                    <a:pt x="241630" y="1964296"/>
                  </a:lnTo>
                  <a:lnTo>
                    <a:pt x="220357" y="1929003"/>
                  </a:lnTo>
                  <a:lnTo>
                    <a:pt x="188290" y="1902701"/>
                  </a:lnTo>
                  <a:lnTo>
                    <a:pt x="148183" y="1888045"/>
                  </a:lnTo>
                  <a:lnTo>
                    <a:pt x="238125" y="1801469"/>
                  </a:lnTo>
                  <a:lnTo>
                    <a:pt x="240766" y="1794814"/>
                  </a:lnTo>
                  <a:lnTo>
                    <a:pt x="240766" y="1781517"/>
                  </a:lnTo>
                  <a:lnTo>
                    <a:pt x="238125" y="1774875"/>
                  </a:lnTo>
                  <a:lnTo>
                    <a:pt x="232854" y="1769795"/>
                  </a:lnTo>
                  <a:lnTo>
                    <a:pt x="223926" y="1764093"/>
                  </a:lnTo>
                  <a:lnTo>
                    <a:pt x="213779" y="1762188"/>
                  </a:lnTo>
                  <a:lnTo>
                    <a:pt x="203619" y="1764093"/>
                  </a:lnTo>
                  <a:lnTo>
                    <a:pt x="27343" y="1930908"/>
                  </a:lnTo>
                  <a:lnTo>
                    <a:pt x="3289" y="1978431"/>
                  </a:lnTo>
                  <a:lnTo>
                    <a:pt x="0" y="2005914"/>
                  </a:lnTo>
                  <a:lnTo>
                    <a:pt x="9791" y="2052624"/>
                  </a:lnTo>
                  <a:lnTo>
                    <a:pt x="36512" y="2090762"/>
                  </a:lnTo>
                  <a:lnTo>
                    <a:pt x="76136" y="2116493"/>
                  </a:lnTo>
                  <a:lnTo>
                    <a:pt x="124663" y="2125916"/>
                  </a:lnTo>
                  <a:lnTo>
                    <a:pt x="173189" y="2116493"/>
                  </a:lnTo>
                  <a:lnTo>
                    <a:pt x="212813" y="2090762"/>
                  </a:lnTo>
                  <a:lnTo>
                    <a:pt x="239534" y="2052624"/>
                  </a:lnTo>
                  <a:lnTo>
                    <a:pt x="249326" y="2005914"/>
                  </a:lnTo>
                  <a:close/>
                </a:path>
                <a:path w="2788284" h="2125980">
                  <a:moveTo>
                    <a:pt x="539267" y="2005914"/>
                  </a:moveTo>
                  <a:lnTo>
                    <a:pt x="531571" y="1964296"/>
                  </a:lnTo>
                  <a:lnTo>
                    <a:pt x="510298" y="1929003"/>
                  </a:lnTo>
                  <a:lnTo>
                    <a:pt x="478231" y="1902701"/>
                  </a:lnTo>
                  <a:lnTo>
                    <a:pt x="438124" y="1888045"/>
                  </a:lnTo>
                  <a:lnTo>
                    <a:pt x="528066" y="1801469"/>
                  </a:lnTo>
                  <a:lnTo>
                    <a:pt x="530707" y="1794814"/>
                  </a:lnTo>
                  <a:lnTo>
                    <a:pt x="530707" y="1781517"/>
                  </a:lnTo>
                  <a:lnTo>
                    <a:pt x="528066" y="1774875"/>
                  </a:lnTo>
                  <a:lnTo>
                    <a:pt x="522795" y="1769795"/>
                  </a:lnTo>
                  <a:lnTo>
                    <a:pt x="513867" y="1764093"/>
                  </a:lnTo>
                  <a:lnTo>
                    <a:pt x="503720" y="1762188"/>
                  </a:lnTo>
                  <a:lnTo>
                    <a:pt x="493560" y="1764093"/>
                  </a:lnTo>
                  <a:lnTo>
                    <a:pt x="317284" y="1930908"/>
                  </a:lnTo>
                  <a:lnTo>
                    <a:pt x="293230" y="1978431"/>
                  </a:lnTo>
                  <a:lnTo>
                    <a:pt x="289941" y="2005914"/>
                  </a:lnTo>
                  <a:lnTo>
                    <a:pt x="299732" y="2052624"/>
                  </a:lnTo>
                  <a:lnTo>
                    <a:pt x="326453" y="2090762"/>
                  </a:lnTo>
                  <a:lnTo>
                    <a:pt x="366077" y="2116493"/>
                  </a:lnTo>
                  <a:lnTo>
                    <a:pt x="414604" y="2125916"/>
                  </a:lnTo>
                  <a:lnTo>
                    <a:pt x="463130" y="2116493"/>
                  </a:lnTo>
                  <a:lnTo>
                    <a:pt x="502754" y="2090762"/>
                  </a:lnTo>
                  <a:lnTo>
                    <a:pt x="529475" y="2052624"/>
                  </a:lnTo>
                  <a:lnTo>
                    <a:pt x="539267" y="2005914"/>
                  </a:lnTo>
                  <a:close/>
                </a:path>
                <a:path w="2788284" h="2125980">
                  <a:moveTo>
                    <a:pt x="2497721" y="120002"/>
                  </a:moveTo>
                  <a:lnTo>
                    <a:pt x="2487917" y="73291"/>
                  </a:lnTo>
                  <a:lnTo>
                    <a:pt x="2461209" y="35153"/>
                  </a:lnTo>
                  <a:lnTo>
                    <a:pt x="2421585" y="9423"/>
                  </a:lnTo>
                  <a:lnTo>
                    <a:pt x="2373058" y="0"/>
                  </a:lnTo>
                  <a:lnTo>
                    <a:pt x="2324519" y="9423"/>
                  </a:lnTo>
                  <a:lnTo>
                    <a:pt x="2284895" y="35153"/>
                  </a:lnTo>
                  <a:lnTo>
                    <a:pt x="2258187" y="73291"/>
                  </a:lnTo>
                  <a:lnTo>
                    <a:pt x="2248395" y="120002"/>
                  </a:lnTo>
                  <a:lnTo>
                    <a:pt x="2256091" y="161620"/>
                  </a:lnTo>
                  <a:lnTo>
                    <a:pt x="2277364" y="196913"/>
                  </a:lnTo>
                  <a:lnTo>
                    <a:pt x="2309431" y="223215"/>
                  </a:lnTo>
                  <a:lnTo>
                    <a:pt x="2349538" y="237871"/>
                  </a:lnTo>
                  <a:lnTo>
                    <a:pt x="2259596" y="324446"/>
                  </a:lnTo>
                  <a:lnTo>
                    <a:pt x="2256955" y="331101"/>
                  </a:lnTo>
                  <a:lnTo>
                    <a:pt x="2256955" y="344398"/>
                  </a:lnTo>
                  <a:lnTo>
                    <a:pt x="2259596" y="351040"/>
                  </a:lnTo>
                  <a:lnTo>
                    <a:pt x="2264867" y="356120"/>
                  </a:lnTo>
                  <a:lnTo>
                    <a:pt x="2273795" y="361823"/>
                  </a:lnTo>
                  <a:lnTo>
                    <a:pt x="2283942" y="363728"/>
                  </a:lnTo>
                  <a:lnTo>
                    <a:pt x="2294102" y="361823"/>
                  </a:lnTo>
                  <a:lnTo>
                    <a:pt x="2303030" y="356120"/>
                  </a:lnTo>
                  <a:lnTo>
                    <a:pt x="2470378" y="195008"/>
                  </a:lnTo>
                  <a:lnTo>
                    <a:pt x="2485072" y="172732"/>
                  </a:lnTo>
                  <a:lnTo>
                    <a:pt x="2494432" y="147485"/>
                  </a:lnTo>
                  <a:lnTo>
                    <a:pt x="2497721" y="120002"/>
                  </a:lnTo>
                  <a:close/>
                </a:path>
                <a:path w="2788284" h="2125980">
                  <a:moveTo>
                    <a:pt x="2787662" y="120002"/>
                  </a:moveTo>
                  <a:lnTo>
                    <a:pt x="2777858" y="73291"/>
                  </a:lnTo>
                  <a:lnTo>
                    <a:pt x="2751150" y="35153"/>
                  </a:lnTo>
                  <a:lnTo>
                    <a:pt x="2711526" y="9423"/>
                  </a:lnTo>
                  <a:lnTo>
                    <a:pt x="2662999" y="0"/>
                  </a:lnTo>
                  <a:lnTo>
                    <a:pt x="2614472" y="9423"/>
                  </a:lnTo>
                  <a:lnTo>
                    <a:pt x="2574836" y="35153"/>
                  </a:lnTo>
                  <a:lnTo>
                    <a:pt x="2548128" y="73291"/>
                  </a:lnTo>
                  <a:lnTo>
                    <a:pt x="2538336" y="120002"/>
                  </a:lnTo>
                  <a:lnTo>
                    <a:pt x="2546032" y="161620"/>
                  </a:lnTo>
                  <a:lnTo>
                    <a:pt x="2567305" y="196913"/>
                  </a:lnTo>
                  <a:lnTo>
                    <a:pt x="2599372" y="223215"/>
                  </a:lnTo>
                  <a:lnTo>
                    <a:pt x="2639479" y="237871"/>
                  </a:lnTo>
                  <a:lnTo>
                    <a:pt x="2549537" y="324446"/>
                  </a:lnTo>
                  <a:lnTo>
                    <a:pt x="2546896" y="331101"/>
                  </a:lnTo>
                  <a:lnTo>
                    <a:pt x="2546896" y="344398"/>
                  </a:lnTo>
                  <a:lnTo>
                    <a:pt x="2549537" y="351040"/>
                  </a:lnTo>
                  <a:lnTo>
                    <a:pt x="2554808" y="356120"/>
                  </a:lnTo>
                  <a:lnTo>
                    <a:pt x="2563736" y="361823"/>
                  </a:lnTo>
                  <a:lnTo>
                    <a:pt x="2573883" y="363728"/>
                  </a:lnTo>
                  <a:lnTo>
                    <a:pt x="2584043" y="361823"/>
                  </a:lnTo>
                  <a:lnTo>
                    <a:pt x="2592971" y="356120"/>
                  </a:lnTo>
                  <a:lnTo>
                    <a:pt x="2760319" y="195008"/>
                  </a:lnTo>
                  <a:lnTo>
                    <a:pt x="2775013" y="172732"/>
                  </a:lnTo>
                  <a:lnTo>
                    <a:pt x="2784373" y="147485"/>
                  </a:lnTo>
                  <a:lnTo>
                    <a:pt x="2787662" y="120002"/>
                  </a:lnTo>
                  <a:close/>
                </a:path>
              </a:pathLst>
            </a:custGeom>
            <a:solidFill>
              <a:srgbClr val="FBB040"/>
            </a:solidFill>
          </p:spPr>
          <p:txBody>
            <a:bodyPr wrap="square" lIns="0" tIns="0" rIns="0" bIns="0" rtlCol="0"/>
            <a:lstStyle/>
            <a:p>
              <a:endParaRPr/>
            </a:p>
          </p:txBody>
        </p:sp>
      </p:grpSp>
      <p:sp>
        <p:nvSpPr>
          <p:cNvPr id="9" name="object 9"/>
          <p:cNvSpPr txBox="1">
            <a:spLocks noGrp="1"/>
          </p:cNvSpPr>
          <p:nvPr>
            <p:ph type="title"/>
          </p:nvPr>
        </p:nvSpPr>
        <p:spPr>
          <a:xfrm>
            <a:off x="3397250" y="1220783"/>
            <a:ext cx="3419207" cy="1674817"/>
          </a:xfrm>
          <a:prstGeom prst="rect">
            <a:avLst/>
          </a:prstGeom>
        </p:spPr>
        <p:txBody>
          <a:bodyPr vert="horz" wrap="square" lIns="0" tIns="12700" rIns="0" bIns="0" rtlCol="0">
            <a:spAutoFit/>
          </a:bodyPr>
          <a:lstStyle/>
          <a:p>
            <a:pPr marL="38100" marR="30480" algn="r">
              <a:lnSpc>
                <a:spcPct val="134600"/>
              </a:lnSpc>
              <a:spcBef>
                <a:spcPts val="100"/>
              </a:spcBef>
            </a:pPr>
            <a:r>
              <a:rPr lang="ar-SA" sz="2000" dirty="0">
                <a:solidFill>
                  <a:schemeClr val="bg1"/>
                </a:solidFill>
                <a:latin typeface="Arabic Typesetting" panose="03020402040406030203" pitchFamily="66" charset="-78"/>
                <a:cs typeface="Arabic Typesetting" panose="03020402040406030203" pitchFamily="66" charset="-78"/>
              </a:rPr>
              <a:t>إن العمل التطوعي ظاهرة </a:t>
            </a:r>
            <a:r>
              <a:rPr lang="ar-SA" sz="2000" dirty="0" err="1">
                <a:solidFill>
                  <a:schemeClr val="bg1"/>
                </a:solidFill>
                <a:latin typeface="Arabic Typesetting" panose="03020402040406030203" pitchFamily="66" charset="-78"/>
                <a:cs typeface="Arabic Typesetting" panose="03020402040406030203" pitchFamily="66" charset="-78"/>
              </a:rPr>
              <a:t>اجتماعیة</a:t>
            </a:r>
            <a:r>
              <a:rPr lang="ar-SA" sz="2000" dirty="0">
                <a:solidFill>
                  <a:schemeClr val="bg1"/>
                </a:solidFill>
                <a:latin typeface="Arabic Typesetting" panose="03020402040406030203" pitchFamily="66" charset="-78"/>
                <a:cs typeface="Arabic Typesetting" panose="03020402040406030203" pitchFamily="66" charset="-78"/>
              </a:rPr>
              <a:t> تحقق الترابط والتآلف والتآخي </a:t>
            </a:r>
            <a:r>
              <a:rPr lang="ar-SA" sz="2000" dirty="0" err="1">
                <a:solidFill>
                  <a:schemeClr val="bg1"/>
                </a:solidFill>
                <a:latin typeface="Arabic Typesetting" panose="03020402040406030203" pitchFamily="66" charset="-78"/>
                <a:cs typeface="Arabic Typesetting" panose="03020402040406030203" pitchFamily="66" charset="-78"/>
              </a:rPr>
              <a:t>بین</a:t>
            </a:r>
            <a:r>
              <a:rPr lang="ar-SA" sz="2000" dirty="0">
                <a:solidFill>
                  <a:schemeClr val="bg1"/>
                </a:solidFill>
                <a:latin typeface="Arabic Typesetting" panose="03020402040406030203" pitchFamily="66" charset="-78"/>
                <a:cs typeface="Arabic Typesetting" panose="03020402040406030203" pitchFamily="66" charset="-78"/>
              </a:rPr>
              <a:t> أفراد المجتمع وهو جزء مما </a:t>
            </a:r>
            <a:r>
              <a:rPr lang="ar-SA" sz="2000" dirty="0" err="1">
                <a:solidFill>
                  <a:schemeClr val="bg1"/>
                </a:solidFill>
                <a:latin typeface="Arabic Typesetting" panose="03020402040406030203" pitchFamily="66" charset="-78"/>
                <a:cs typeface="Arabic Typesetting" panose="03020402040406030203" pitchFamily="66" charset="-78"/>
              </a:rPr>
              <a:t>تربی</a:t>
            </a:r>
            <a:r>
              <a:rPr lang="ar-SA" sz="2000" dirty="0">
                <a:solidFill>
                  <a:schemeClr val="bg1"/>
                </a:solidFill>
                <a:latin typeface="Arabic Typesetting" panose="03020402040406030203" pitchFamily="66" charset="-78"/>
                <a:cs typeface="Arabic Typesetting" panose="03020402040406030203" pitchFamily="66" charset="-78"/>
              </a:rPr>
              <a:t> </a:t>
            </a:r>
            <a:r>
              <a:rPr lang="ar-SA" sz="2000" dirty="0" err="1">
                <a:solidFill>
                  <a:schemeClr val="bg1"/>
                </a:solidFill>
                <a:latin typeface="Arabic Typesetting" panose="03020402040406030203" pitchFamily="66" charset="-78"/>
                <a:cs typeface="Arabic Typesetting" panose="03020402040406030203" pitchFamily="66" charset="-78"/>
              </a:rPr>
              <a:t>علیه</a:t>
            </a:r>
            <a:r>
              <a:rPr lang="ar-SA" sz="2000" dirty="0">
                <a:solidFill>
                  <a:schemeClr val="bg1"/>
                </a:solidFill>
                <a:latin typeface="Arabic Typesetting" panose="03020402040406030203" pitchFamily="66" charset="-78"/>
                <a:cs typeface="Arabic Typesetting" panose="03020402040406030203" pitchFamily="66" charset="-78"/>
              </a:rPr>
              <a:t> الشعب السعـودي الذي </a:t>
            </a:r>
            <a:r>
              <a:rPr lang="ar-SA" sz="2000" dirty="0" err="1">
                <a:solidFill>
                  <a:schemeClr val="bg1"/>
                </a:solidFill>
                <a:latin typeface="Arabic Typesetting" panose="03020402040406030203" pitchFamily="66" charset="-78"/>
                <a:cs typeface="Arabic Typesetting" panose="03020402040406030203" pitchFamily="66" charset="-78"/>
              </a:rPr>
              <a:t>یسارع</a:t>
            </a:r>
            <a:r>
              <a:rPr lang="ar-SA" sz="2000" dirty="0">
                <a:solidFill>
                  <a:schemeClr val="bg1"/>
                </a:solidFill>
                <a:latin typeface="Arabic Typesetting" panose="03020402040406030203" pitchFamily="66" charset="-78"/>
                <a:cs typeface="Arabic Typesetting" panose="03020402040406030203" pitchFamily="66" charset="-78"/>
              </a:rPr>
              <a:t> دائماً </a:t>
            </a:r>
            <a:r>
              <a:rPr lang="ar-SA" sz="2000" dirty="0" err="1">
                <a:solidFill>
                  <a:schemeClr val="bg1"/>
                </a:solidFill>
                <a:latin typeface="Arabic Typesetting" panose="03020402040406030203" pitchFamily="66" charset="-78"/>
                <a:cs typeface="Arabic Typesetting" panose="03020402040406030203" pitchFamily="66" charset="-78"/>
              </a:rPr>
              <a:t>للمشارکة</a:t>
            </a:r>
            <a:r>
              <a:rPr lang="ar-SA" sz="2000" dirty="0">
                <a:solidFill>
                  <a:schemeClr val="bg1"/>
                </a:solidFill>
                <a:latin typeface="Arabic Typesetting" panose="03020402040406030203" pitchFamily="66" charset="-78"/>
                <a:cs typeface="Arabic Typesetting" panose="03020402040406030203" pitchFamily="66" charset="-78"/>
              </a:rPr>
              <a:t> والإسهـام فـــي الأعمـــال </a:t>
            </a:r>
            <a:r>
              <a:rPr lang="ar-SA" sz="2000" dirty="0" err="1">
                <a:solidFill>
                  <a:schemeClr val="bg1"/>
                </a:solidFill>
                <a:latin typeface="Arabic Typesetting" panose="03020402040406030203" pitchFamily="66" charset="-78"/>
                <a:cs typeface="Arabic Typesetting" panose="03020402040406030203" pitchFamily="66" charset="-78"/>
              </a:rPr>
              <a:t>الخیریـــة</a:t>
            </a:r>
            <a:r>
              <a:rPr lang="ar-SA" sz="2000" dirty="0">
                <a:solidFill>
                  <a:schemeClr val="bg1"/>
                </a:solidFill>
                <a:latin typeface="Arabic Typesetting" panose="03020402040406030203" pitchFamily="66" charset="-78"/>
                <a:cs typeface="Arabic Typesetting" panose="03020402040406030203" pitchFamily="66" charset="-78"/>
              </a:rPr>
              <a:t> </a:t>
            </a:r>
            <a:r>
              <a:rPr lang="ar-SA" sz="2000" dirty="0" err="1">
                <a:solidFill>
                  <a:schemeClr val="bg1"/>
                </a:solidFill>
                <a:latin typeface="Arabic Typesetting" panose="03020402040406030203" pitchFamily="66" charset="-78"/>
                <a:cs typeface="Arabic Typesetting" panose="03020402040406030203" pitchFamily="66" charset="-78"/>
              </a:rPr>
              <a:t>والتطوعیــــة</a:t>
            </a:r>
            <a:r>
              <a:rPr lang="ar-SA" sz="2000" dirty="0">
                <a:solidFill>
                  <a:schemeClr val="bg1"/>
                </a:solidFill>
                <a:latin typeface="Arabic Typesetting" panose="03020402040406030203" pitchFamily="66" charset="-78"/>
                <a:cs typeface="Arabic Typesetting" panose="03020402040406030203" pitchFamily="66" charset="-78"/>
              </a:rPr>
              <a:t>.</a:t>
            </a:r>
            <a:endParaRPr sz="2000" dirty="0">
              <a:solidFill>
                <a:schemeClr val="bg1"/>
              </a:solidFill>
              <a:latin typeface="Arabic Typesetting" panose="03020402040406030203" pitchFamily="66" charset="-78"/>
              <a:cs typeface="Arabic Typesetting" panose="03020402040406030203" pitchFamily="66" charset="-78"/>
            </a:endParaRPr>
          </a:p>
        </p:txBody>
      </p:sp>
      <p:grpSp>
        <p:nvGrpSpPr>
          <p:cNvPr id="11" name="object 11"/>
          <p:cNvGrpSpPr/>
          <p:nvPr/>
        </p:nvGrpSpPr>
        <p:grpSpPr>
          <a:xfrm>
            <a:off x="453758" y="1338991"/>
            <a:ext cx="6377405" cy="3395979"/>
            <a:chOff x="453758" y="1338991"/>
            <a:chExt cx="6377405" cy="3395979"/>
          </a:xfrm>
        </p:grpSpPr>
        <p:sp>
          <p:nvSpPr>
            <p:cNvPr id="12" name="object 12"/>
            <p:cNvSpPr/>
            <p:nvPr/>
          </p:nvSpPr>
          <p:spPr>
            <a:xfrm>
              <a:off x="453758" y="1338991"/>
              <a:ext cx="2504440" cy="3395979"/>
            </a:xfrm>
            <a:custGeom>
              <a:avLst/>
              <a:gdLst/>
              <a:ahLst/>
              <a:cxnLst/>
              <a:rect l="l" t="t" r="r" b="b"/>
              <a:pathLst>
                <a:path w="2504440" h="3395979">
                  <a:moveTo>
                    <a:pt x="1252156" y="0"/>
                  </a:moveTo>
                  <a:lnTo>
                    <a:pt x="1204126" y="904"/>
                  </a:lnTo>
                  <a:lnTo>
                    <a:pt x="1156553" y="3595"/>
                  </a:lnTo>
                  <a:lnTo>
                    <a:pt x="1109470" y="8040"/>
                  </a:lnTo>
                  <a:lnTo>
                    <a:pt x="1062910" y="14207"/>
                  </a:lnTo>
                  <a:lnTo>
                    <a:pt x="1016904" y="22064"/>
                  </a:lnTo>
                  <a:lnTo>
                    <a:pt x="971485" y="31578"/>
                  </a:lnTo>
                  <a:lnTo>
                    <a:pt x="926685" y="42716"/>
                  </a:lnTo>
                  <a:lnTo>
                    <a:pt x="882538" y="55447"/>
                  </a:lnTo>
                  <a:lnTo>
                    <a:pt x="839074" y="69737"/>
                  </a:lnTo>
                  <a:lnTo>
                    <a:pt x="796328" y="85555"/>
                  </a:lnTo>
                  <a:lnTo>
                    <a:pt x="754330" y="102868"/>
                  </a:lnTo>
                  <a:lnTo>
                    <a:pt x="713114" y="121643"/>
                  </a:lnTo>
                  <a:lnTo>
                    <a:pt x="672713" y="141848"/>
                  </a:lnTo>
                  <a:lnTo>
                    <a:pt x="633157" y="163451"/>
                  </a:lnTo>
                  <a:lnTo>
                    <a:pt x="594481" y="186420"/>
                  </a:lnTo>
                  <a:lnTo>
                    <a:pt x="556716" y="210721"/>
                  </a:lnTo>
                  <a:lnTo>
                    <a:pt x="519894" y="236322"/>
                  </a:lnTo>
                  <a:lnTo>
                    <a:pt x="484049" y="263192"/>
                  </a:lnTo>
                  <a:lnTo>
                    <a:pt x="449212" y="291297"/>
                  </a:lnTo>
                  <a:lnTo>
                    <a:pt x="415416" y="320605"/>
                  </a:lnTo>
                  <a:lnTo>
                    <a:pt x="382694" y="351083"/>
                  </a:lnTo>
                  <a:lnTo>
                    <a:pt x="351077" y="382700"/>
                  </a:lnTo>
                  <a:lnTo>
                    <a:pt x="320599" y="415423"/>
                  </a:lnTo>
                  <a:lnTo>
                    <a:pt x="291291" y="449220"/>
                  </a:lnTo>
                  <a:lnTo>
                    <a:pt x="263187" y="484057"/>
                  </a:lnTo>
                  <a:lnTo>
                    <a:pt x="236318" y="519902"/>
                  </a:lnTo>
                  <a:lnTo>
                    <a:pt x="210717" y="556724"/>
                  </a:lnTo>
                  <a:lnTo>
                    <a:pt x="186416" y="594490"/>
                  </a:lnTo>
                  <a:lnTo>
                    <a:pt x="163448" y="633167"/>
                  </a:lnTo>
                  <a:lnTo>
                    <a:pt x="141846" y="672723"/>
                  </a:lnTo>
                  <a:lnTo>
                    <a:pt x="121641" y="713125"/>
                  </a:lnTo>
                  <a:lnTo>
                    <a:pt x="102866" y="754341"/>
                  </a:lnTo>
                  <a:lnTo>
                    <a:pt x="85553" y="796339"/>
                  </a:lnTo>
                  <a:lnTo>
                    <a:pt x="69736" y="839085"/>
                  </a:lnTo>
                  <a:lnTo>
                    <a:pt x="55446" y="882549"/>
                  </a:lnTo>
                  <a:lnTo>
                    <a:pt x="42715" y="926697"/>
                  </a:lnTo>
                  <a:lnTo>
                    <a:pt x="31577" y="971497"/>
                  </a:lnTo>
                  <a:lnTo>
                    <a:pt x="22063" y="1016916"/>
                  </a:lnTo>
                  <a:lnTo>
                    <a:pt x="14207" y="1062922"/>
                  </a:lnTo>
                  <a:lnTo>
                    <a:pt x="8040" y="1109483"/>
                  </a:lnTo>
                  <a:lnTo>
                    <a:pt x="3595" y="1156566"/>
                  </a:lnTo>
                  <a:lnTo>
                    <a:pt x="904" y="1204139"/>
                  </a:lnTo>
                  <a:lnTo>
                    <a:pt x="0" y="1252169"/>
                  </a:lnTo>
                  <a:lnTo>
                    <a:pt x="0" y="3395573"/>
                  </a:lnTo>
                  <a:lnTo>
                    <a:pt x="2504325" y="3395573"/>
                  </a:lnTo>
                  <a:lnTo>
                    <a:pt x="2504325" y="1252169"/>
                  </a:lnTo>
                  <a:lnTo>
                    <a:pt x="2503421" y="1204139"/>
                  </a:lnTo>
                  <a:lnTo>
                    <a:pt x="2500730" y="1156566"/>
                  </a:lnTo>
                  <a:lnTo>
                    <a:pt x="2496285" y="1109483"/>
                  </a:lnTo>
                  <a:lnTo>
                    <a:pt x="2490117" y="1062922"/>
                  </a:lnTo>
                  <a:lnTo>
                    <a:pt x="2482261" y="1016916"/>
                  </a:lnTo>
                  <a:lnTo>
                    <a:pt x="2472747" y="971497"/>
                  </a:lnTo>
                  <a:lnTo>
                    <a:pt x="2461609" y="926697"/>
                  </a:lnTo>
                  <a:lnTo>
                    <a:pt x="2448878" y="882549"/>
                  </a:lnTo>
                  <a:lnTo>
                    <a:pt x="2434587" y="839085"/>
                  </a:lnTo>
                  <a:lnTo>
                    <a:pt x="2418770" y="796339"/>
                  </a:lnTo>
                  <a:lnTo>
                    <a:pt x="2401457" y="754341"/>
                  </a:lnTo>
                  <a:lnTo>
                    <a:pt x="2382682" y="713125"/>
                  </a:lnTo>
                  <a:lnTo>
                    <a:pt x="2362476" y="672723"/>
                  </a:lnTo>
                  <a:lnTo>
                    <a:pt x="2340873" y="633167"/>
                  </a:lnTo>
                  <a:lnTo>
                    <a:pt x="2317905" y="594490"/>
                  </a:lnTo>
                  <a:lnTo>
                    <a:pt x="2293604" y="556724"/>
                  </a:lnTo>
                  <a:lnTo>
                    <a:pt x="2268002" y="519902"/>
                  </a:lnTo>
                  <a:lnTo>
                    <a:pt x="2241133" y="484057"/>
                  </a:lnTo>
                  <a:lnTo>
                    <a:pt x="2213028" y="449220"/>
                  </a:lnTo>
                  <a:lnTo>
                    <a:pt x="2183720" y="415423"/>
                  </a:lnTo>
                  <a:lnTo>
                    <a:pt x="2153241" y="382700"/>
                  </a:lnTo>
                  <a:lnTo>
                    <a:pt x="2121624" y="351083"/>
                  </a:lnTo>
                  <a:lnTo>
                    <a:pt x="2088901" y="320605"/>
                  </a:lnTo>
                  <a:lnTo>
                    <a:pt x="2055105" y="291297"/>
                  </a:lnTo>
                  <a:lnTo>
                    <a:pt x="2020268" y="263192"/>
                  </a:lnTo>
                  <a:lnTo>
                    <a:pt x="1984422" y="236322"/>
                  </a:lnTo>
                  <a:lnTo>
                    <a:pt x="1947600" y="210721"/>
                  </a:lnTo>
                  <a:lnTo>
                    <a:pt x="1909835" y="186420"/>
                  </a:lnTo>
                  <a:lnTo>
                    <a:pt x="1871158" y="163451"/>
                  </a:lnTo>
                  <a:lnTo>
                    <a:pt x="1831602" y="141848"/>
                  </a:lnTo>
                  <a:lnTo>
                    <a:pt x="1791200" y="121643"/>
                  </a:lnTo>
                  <a:lnTo>
                    <a:pt x="1749984" y="102868"/>
                  </a:lnTo>
                  <a:lnTo>
                    <a:pt x="1707986" y="85555"/>
                  </a:lnTo>
                  <a:lnTo>
                    <a:pt x="1665239" y="69737"/>
                  </a:lnTo>
                  <a:lnTo>
                    <a:pt x="1621776" y="55447"/>
                  </a:lnTo>
                  <a:lnTo>
                    <a:pt x="1577628" y="42716"/>
                  </a:lnTo>
                  <a:lnTo>
                    <a:pt x="1532828" y="31578"/>
                  </a:lnTo>
                  <a:lnTo>
                    <a:pt x="1487409" y="22064"/>
                  </a:lnTo>
                  <a:lnTo>
                    <a:pt x="1441403" y="14207"/>
                  </a:lnTo>
                  <a:lnTo>
                    <a:pt x="1394842" y="8040"/>
                  </a:lnTo>
                  <a:lnTo>
                    <a:pt x="1347759" y="3595"/>
                  </a:lnTo>
                  <a:lnTo>
                    <a:pt x="1300186" y="904"/>
                  </a:lnTo>
                  <a:lnTo>
                    <a:pt x="1252156" y="0"/>
                  </a:lnTo>
                  <a:close/>
                </a:path>
              </a:pathLst>
            </a:custGeom>
            <a:solidFill>
              <a:srgbClr val="FFFFFF"/>
            </a:solidFill>
          </p:spPr>
          <p:txBody>
            <a:bodyPr wrap="square" lIns="0" tIns="0" rIns="0" bIns="0" rtlCol="0"/>
            <a:lstStyle/>
            <a:p>
              <a:endParaRPr/>
            </a:p>
          </p:txBody>
        </p:sp>
        <p:sp>
          <p:nvSpPr>
            <p:cNvPr id="14" name="object 14"/>
            <p:cNvSpPr/>
            <p:nvPr/>
          </p:nvSpPr>
          <p:spPr>
            <a:xfrm>
              <a:off x="3779988" y="3712473"/>
              <a:ext cx="3051175" cy="288290"/>
            </a:xfrm>
            <a:custGeom>
              <a:avLst/>
              <a:gdLst/>
              <a:ahLst/>
              <a:cxnLst/>
              <a:rect l="l" t="t" r="r" b="b"/>
              <a:pathLst>
                <a:path w="3051175" h="288289">
                  <a:moveTo>
                    <a:pt x="2907017" y="0"/>
                  </a:moveTo>
                  <a:lnTo>
                    <a:pt x="144005" y="0"/>
                  </a:ln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2907017" y="287997"/>
                  </a:lnTo>
                  <a:lnTo>
                    <a:pt x="2952532" y="280657"/>
                  </a:lnTo>
                  <a:lnTo>
                    <a:pt x="2992063" y="260215"/>
                  </a:lnTo>
                  <a:lnTo>
                    <a:pt x="3023236" y="229043"/>
                  </a:lnTo>
                  <a:lnTo>
                    <a:pt x="3043680" y="189512"/>
                  </a:lnTo>
                  <a:lnTo>
                    <a:pt x="3051022" y="143992"/>
                  </a:lnTo>
                  <a:lnTo>
                    <a:pt x="3043680" y="98478"/>
                  </a:lnTo>
                  <a:lnTo>
                    <a:pt x="3023236" y="58951"/>
                  </a:lnTo>
                  <a:lnTo>
                    <a:pt x="2992063" y="27781"/>
                  </a:lnTo>
                  <a:lnTo>
                    <a:pt x="2952532" y="7340"/>
                  </a:lnTo>
                  <a:lnTo>
                    <a:pt x="2907017" y="0"/>
                  </a:lnTo>
                  <a:close/>
                </a:path>
              </a:pathLst>
            </a:custGeom>
            <a:solidFill>
              <a:srgbClr val="FFFFFF"/>
            </a:solidFill>
          </p:spPr>
          <p:txBody>
            <a:bodyPr wrap="square" lIns="0" tIns="0" rIns="0" bIns="0" rtlCol="0"/>
            <a:lstStyle/>
            <a:p>
              <a:endParaRPr/>
            </a:p>
          </p:txBody>
        </p:sp>
      </p:grpSp>
      <p:sp>
        <p:nvSpPr>
          <p:cNvPr id="15" name="object 15"/>
          <p:cNvSpPr txBox="1"/>
          <p:nvPr/>
        </p:nvSpPr>
        <p:spPr>
          <a:xfrm>
            <a:off x="4259212" y="3268616"/>
            <a:ext cx="2840355" cy="722634"/>
          </a:xfrm>
          <a:prstGeom prst="rect">
            <a:avLst/>
          </a:prstGeom>
        </p:spPr>
        <p:txBody>
          <a:bodyPr vert="horz" wrap="square" lIns="0" tIns="12065" rIns="0" bIns="0" rtlCol="0">
            <a:spAutoFit/>
          </a:bodyPr>
          <a:lstStyle/>
          <a:p>
            <a:pPr marL="150495" algn="l">
              <a:lnSpc>
                <a:spcPct val="100000"/>
              </a:lnSpc>
              <a:spcBef>
                <a:spcPts val="95"/>
              </a:spcBef>
            </a:pPr>
            <a:r>
              <a:rPr lang="ar-SA" sz="1300" b="1" spc="-240" dirty="0">
                <a:solidFill>
                  <a:srgbClr val="FBB040"/>
                </a:solidFill>
                <a:latin typeface="Courier New"/>
                <a:cs typeface="Courier New"/>
              </a:rPr>
              <a:t>رئيس امارة مركز رهاط  </a:t>
            </a:r>
            <a:endParaRPr lang="ar-SA" sz="1300" dirty="0">
              <a:latin typeface="Courier New"/>
              <a:cs typeface="Courier New"/>
            </a:endParaRPr>
          </a:p>
          <a:p>
            <a:pPr>
              <a:lnSpc>
                <a:spcPct val="100000"/>
              </a:lnSpc>
              <a:spcBef>
                <a:spcPts val="210"/>
              </a:spcBef>
            </a:pPr>
            <a:endParaRPr lang="ar-SA" sz="1300" dirty="0">
              <a:latin typeface="Courier New"/>
              <a:cs typeface="Courier New"/>
            </a:endParaRPr>
          </a:p>
          <a:p>
            <a:pPr marL="12700">
              <a:lnSpc>
                <a:spcPct val="100000"/>
              </a:lnSpc>
              <a:spcBef>
                <a:spcPts val="5"/>
              </a:spcBef>
            </a:pPr>
            <a:r>
              <a:rPr lang="ar-SA" sz="1850" b="1" spc="-415" dirty="0">
                <a:solidFill>
                  <a:srgbClr val="009789"/>
                </a:solidFill>
                <a:latin typeface="Courier New"/>
                <a:cs typeface="Courier New"/>
              </a:rPr>
              <a:t>عـلـي حـسـن </a:t>
            </a:r>
            <a:r>
              <a:rPr lang="ar-SA" sz="1850" b="1" spc="-415" dirty="0" err="1">
                <a:solidFill>
                  <a:srgbClr val="009789"/>
                </a:solidFill>
                <a:latin typeface="Courier New"/>
                <a:cs typeface="Courier New"/>
              </a:rPr>
              <a:t>الـغـبـيـشـي</a:t>
            </a:r>
            <a:endParaRPr lang="ar-SA" sz="1850" dirty="0">
              <a:latin typeface="Courier New"/>
              <a:cs typeface="Courier New"/>
            </a:endParaRPr>
          </a:p>
        </p:txBody>
      </p:sp>
      <p:pic>
        <p:nvPicPr>
          <p:cNvPr id="16" name="صورة 15">
            <a:extLst>
              <a:ext uri="{FF2B5EF4-FFF2-40B4-BE49-F238E27FC236}">
                <a16:creationId xmlns:a16="http://schemas.microsoft.com/office/drawing/2014/main" id="{2FA0B663-D59E-47A6-9AA0-74AF96B744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350" y="1467758"/>
            <a:ext cx="2114550" cy="21621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877374" y="5"/>
            <a:ext cx="247015" cy="545465"/>
            <a:chOff x="6877374" y="5"/>
            <a:chExt cx="247015" cy="545465"/>
          </a:xfrm>
        </p:grpSpPr>
        <p:sp>
          <p:nvSpPr>
            <p:cNvPr id="3" name="object 3"/>
            <p:cNvSpPr/>
            <p:nvPr/>
          </p:nvSpPr>
          <p:spPr>
            <a:xfrm>
              <a:off x="6877374" y="5"/>
              <a:ext cx="247015" cy="545465"/>
            </a:xfrm>
            <a:custGeom>
              <a:avLst/>
              <a:gdLst/>
              <a:ahLst/>
              <a:cxnLst/>
              <a:rect l="l" t="t" r="r" b="b"/>
              <a:pathLst>
                <a:path w="247015" h="545465">
                  <a:moveTo>
                    <a:pt x="246976" y="0"/>
                  </a:moveTo>
                  <a:lnTo>
                    <a:pt x="0" y="0"/>
                  </a:lnTo>
                  <a:lnTo>
                    <a:pt x="0" y="424395"/>
                  </a:lnTo>
                  <a:lnTo>
                    <a:pt x="9688" y="471349"/>
                  </a:lnTo>
                  <a:lnTo>
                    <a:pt x="36131" y="509701"/>
                  </a:lnTo>
                  <a:lnTo>
                    <a:pt x="75382" y="535519"/>
                  </a:lnTo>
                  <a:lnTo>
                    <a:pt x="123444" y="544982"/>
                  </a:lnTo>
                  <a:lnTo>
                    <a:pt x="171544" y="535511"/>
                  </a:lnTo>
                  <a:lnTo>
                    <a:pt x="210808" y="509677"/>
                  </a:lnTo>
                  <a:lnTo>
                    <a:pt x="237274" y="471349"/>
                  </a:lnTo>
                  <a:lnTo>
                    <a:pt x="246976" y="424395"/>
                  </a:lnTo>
                  <a:lnTo>
                    <a:pt x="246976" y="0"/>
                  </a:lnTo>
                  <a:close/>
                </a:path>
              </a:pathLst>
            </a:custGeom>
            <a:solidFill>
              <a:srgbClr val="E89B31"/>
            </a:solidFill>
          </p:spPr>
          <p:txBody>
            <a:bodyPr wrap="square" lIns="0" tIns="0" rIns="0" bIns="0" rtlCol="0"/>
            <a:lstStyle/>
            <a:p>
              <a:endParaRPr/>
            </a:p>
          </p:txBody>
        </p:sp>
        <p:pic>
          <p:nvPicPr>
            <p:cNvPr id="4" name="object 4"/>
            <p:cNvPicPr/>
            <p:nvPr/>
          </p:nvPicPr>
          <p:blipFill>
            <a:blip r:embed="rId2" cstate="print"/>
            <a:stretch>
              <a:fillRect/>
            </a:stretch>
          </p:blipFill>
          <p:spPr>
            <a:xfrm>
              <a:off x="6899143" y="326724"/>
              <a:ext cx="201548" cy="196748"/>
            </a:xfrm>
            <a:prstGeom prst="rect">
              <a:avLst/>
            </a:prstGeom>
          </p:spPr>
        </p:pic>
      </p:grpSp>
      <p:sp>
        <p:nvSpPr>
          <p:cNvPr id="5" name="object 5"/>
          <p:cNvSpPr txBox="1"/>
          <p:nvPr/>
        </p:nvSpPr>
        <p:spPr>
          <a:xfrm>
            <a:off x="6930467" y="335937"/>
            <a:ext cx="139065" cy="155575"/>
          </a:xfrm>
          <a:prstGeom prst="rect">
            <a:avLst/>
          </a:prstGeom>
        </p:spPr>
        <p:txBody>
          <a:bodyPr vert="horz" wrap="square" lIns="0" tIns="12700" rIns="0" bIns="0" rtlCol="0">
            <a:spAutoFit/>
          </a:bodyPr>
          <a:lstStyle/>
          <a:p>
            <a:pPr marL="12700">
              <a:lnSpc>
                <a:spcPct val="100000"/>
              </a:lnSpc>
              <a:spcBef>
                <a:spcPts val="100"/>
              </a:spcBef>
            </a:pPr>
            <a:r>
              <a:rPr sz="850" b="1" spc="-25" dirty="0">
                <a:solidFill>
                  <a:srgbClr val="505457"/>
                </a:solidFill>
                <a:latin typeface="Roboto"/>
                <a:cs typeface="Roboto"/>
              </a:rPr>
              <a:t>06</a:t>
            </a:r>
            <a:endParaRPr sz="850">
              <a:latin typeface="Roboto"/>
              <a:cs typeface="Roboto"/>
            </a:endParaRPr>
          </a:p>
        </p:txBody>
      </p:sp>
      <p:grpSp>
        <p:nvGrpSpPr>
          <p:cNvPr id="6" name="object 6"/>
          <p:cNvGrpSpPr/>
          <p:nvPr/>
        </p:nvGrpSpPr>
        <p:grpSpPr>
          <a:xfrm>
            <a:off x="0" y="676795"/>
            <a:ext cx="7556500" cy="4651375"/>
            <a:chOff x="0" y="676795"/>
            <a:chExt cx="7556500" cy="4651375"/>
          </a:xfrm>
        </p:grpSpPr>
        <p:pic>
          <p:nvPicPr>
            <p:cNvPr id="7" name="object 7"/>
            <p:cNvPicPr/>
            <p:nvPr/>
          </p:nvPicPr>
          <p:blipFill>
            <a:blip r:embed="rId3" cstate="print"/>
            <a:stretch>
              <a:fillRect/>
            </a:stretch>
          </p:blipFill>
          <p:spPr>
            <a:xfrm>
              <a:off x="0" y="676795"/>
              <a:ext cx="7243699" cy="4651209"/>
            </a:xfrm>
            <a:prstGeom prst="rect">
              <a:avLst/>
            </a:prstGeom>
          </p:spPr>
        </p:pic>
        <p:pic>
          <p:nvPicPr>
            <p:cNvPr id="8" name="object 8"/>
            <p:cNvPicPr/>
            <p:nvPr/>
          </p:nvPicPr>
          <p:blipFill>
            <a:blip r:embed="rId4" cstate="print"/>
            <a:stretch>
              <a:fillRect/>
            </a:stretch>
          </p:blipFill>
          <p:spPr>
            <a:xfrm>
              <a:off x="5067871" y="923950"/>
              <a:ext cx="2488501" cy="4404055"/>
            </a:xfrm>
            <a:prstGeom prst="rect">
              <a:avLst/>
            </a:prstGeom>
          </p:spPr>
        </p:pic>
      </p:grpSp>
      <p:sp>
        <p:nvSpPr>
          <p:cNvPr id="9" name="object 9"/>
          <p:cNvSpPr txBox="1"/>
          <p:nvPr/>
        </p:nvSpPr>
        <p:spPr>
          <a:xfrm>
            <a:off x="312801" y="1235087"/>
            <a:ext cx="4075049" cy="1075807"/>
          </a:xfrm>
          <a:prstGeom prst="rect">
            <a:avLst/>
          </a:prstGeom>
        </p:spPr>
        <p:txBody>
          <a:bodyPr vert="horz" wrap="square" lIns="0" tIns="12700" rIns="0" bIns="0" rtlCol="0">
            <a:spAutoFit/>
          </a:bodyPr>
          <a:lstStyle/>
          <a:p>
            <a:pPr marL="12700" marR="5080" algn="r">
              <a:lnSpc>
                <a:spcPct val="125000"/>
              </a:lnSpc>
              <a:spcBef>
                <a:spcPts val="100"/>
              </a:spcBef>
            </a:pPr>
            <a:r>
              <a:rPr lang="ar-SA" sz="1400" dirty="0"/>
              <a:t>الحمـد الله </a:t>
            </a:r>
            <a:r>
              <a:rPr lang="ar-SA" sz="1400" dirty="0" err="1"/>
              <a:t>وکفـی</a:t>
            </a:r>
            <a:r>
              <a:rPr lang="ar-SA" sz="1400" dirty="0"/>
              <a:t> والصـلاة والسلام </a:t>
            </a:r>
            <a:r>
              <a:rPr lang="ar-SA" sz="1400" dirty="0" err="1"/>
              <a:t>علـی</a:t>
            </a:r>
            <a:r>
              <a:rPr lang="ar-SA" sz="1400" dirty="0"/>
              <a:t> رســول </a:t>
            </a:r>
            <a:r>
              <a:rPr lang="ar-SA" sz="1400" dirty="0" err="1"/>
              <a:t>االله</a:t>
            </a:r>
            <a:r>
              <a:rPr lang="ar-SA" sz="1400" dirty="0"/>
              <a:t> أما بعد: فمن نعمـة </a:t>
            </a:r>
            <a:r>
              <a:rPr lang="ar-SA" sz="1400" dirty="0" err="1"/>
              <a:t>االله</a:t>
            </a:r>
            <a:r>
              <a:rPr lang="ar-SA" sz="1400" dirty="0"/>
              <a:t> </a:t>
            </a:r>
            <a:r>
              <a:rPr lang="ar-SA" sz="1400" dirty="0" err="1"/>
              <a:t>علیـنا</a:t>
            </a:r>
            <a:r>
              <a:rPr lang="ar-SA" sz="1400" dirty="0"/>
              <a:t> أن </a:t>
            </a:r>
            <a:r>
              <a:rPr lang="ar-SA" sz="1400" dirty="0" err="1"/>
              <a:t>هیـأ</a:t>
            </a:r>
            <a:r>
              <a:rPr lang="ar-SA" sz="1400" dirty="0"/>
              <a:t> لنــا العمــل فـي </a:t>
            </a:r>
            <a:r>
              <a:rPr lang="ar-SA" sz="1400" dirty="0" err="1"/>
              <a:t>رعایـة</a:t>
            </a:r>
            <a:r>
              <a:rPr lang="ar-SA" sz="1400" dirty="0"/>
              <a:t> </a:t>
            </a:r>
            <a:r>
              <a:rPr lang="ar-SA" sz="1400" dirty="0" err="1"/>
              <a:t>الأیتام</a:t>
            </a:r>
            <a:r>
              <a:rPr lang="ar-SA" sz="1400" dirty="0"/>
              <a:t> والأرامل والمطلقات والمحتاجين وذوي الاحتياجات </a:t>
            </a:r>
            <a:r>
              <a:rPr lang="ar-SA" sz="1400" dirty="0" err="1"/>
              <a:t>الخاصه</a:t>
            </a:r>
            <a:r>
              <a:rPr lang="ar-SA" sz="1400" dirty="0"/>
              <a:t>  </a:t>
            </a:r>
            <a:r>
              <a:rPr lang="ar-SA" sz="1400" dirty="0" err="1"/>
              <a:t>وتوفیر</a:t>
            </a:r>
            <a:r>
              <a:rPr lang="ar-SA" sz="1400" dirty="0"/>
              <a:t> </a:t>
            </a:r>
            <a:r>
              <a:rPr lang="ar-SA" sz="1400" dirty="0" err="1"/>
              <a:t>حیاة</a:t>
            </a:r>
            <a:r>
              <a:rPr lang="ar-SA" sz="1400" dirty="0"/>
              <a:t> </a:t>
            </a:r>
            <a:r>
              <a:rPr lang="ar-SA" sz="1400" dirty="0" err="1"/>
              <a:t>کریمة</a:t>
            </a:r>
            <a:r>
              <a:rPr lang="ar-SA" sz="1400" dirty="0"/>
              <a:t> لهم من خلال </a:t>
            </a:r>
            <a:r>
              <a:rPr lang="ar-SA" sz="1400" dirty="0" err="1"/>
              <a:t>جمعیتکم</a:t>
            </a:r>
            <a:r>
              <a:rPr lang="ar-SA" sz="1400" dirty="0"/>
              <a:t>  ( </a:t>
            </a:r>
            <a:r>
              <a:rPr lang="ar-SA" sz="1400" dirty="0" err="1"/>
              <a:t>جمعیة</a:t>
            </a:r>
            <a:r>
              <a:rPr lang="ar-SA" sz="1400" dirty="0"/>
              <a:t> البر الخرية برهاط ) ، قال </a:t>
            </a:r>
            <a:r>
              <a:rPr lang="ar-SA" sz="1400" dirty="0" err="1"/>
              <a:t>تعالی</a:t>
            </a:r>
            <a:endParaRPr lang="ar-SA" sz="1400" dirty="0">
              <a:latin typeface="Courier New"/>
              <a:cs typeface="Courier New"/>
            </a:endParaRPr>
          </a:p>
        </p:txBody>
      </p:sp>
      <p:sp>
        <p:nvSpPr>
          <p:cNvPr id="10" name="object 10"/>
          <p:cNvSpPr txBox="1"/>
          <p:nvPr/>
        </p:nvSpPr>
        <p:spPr>
          <a:xfrm>
            <a:off x="445408" y="2869186"/>
            <a:ext cx="3942442" cy="1332865"/>
          </a:xfrm>
          <a:prstGeom prst="rect">
            <a:avLst/>
          </a:prstGeom>
        </p:spPr>
        <p:txBody>
          <a:bodyPr vert="horz" wrap="square" lIns="0" tIns="12700" rIns="0" bIns="0" rtlCol="0">
            <a:spAutoFit/>
          </a:bodyPr>
          <a:lstStyle/>
          <a:p>
            <a:pPr marL="12700" marR="5080" algn="r">
              <a:lnSpc>
                <a:spcPct val="125000"/>
              </a:lnSpc>
              <a:spcBef>
                <a:spcPts val="100"/>
              </a:spcBef>
            </a:pPr>
            <a:r>
              <a:rPr lang="ar-SA" sz="1400" dirty="0"/>
              <a:t>ولا شك أخي القارئ </a:t>
            </a:r>
            <a:r>
              <a:rPr lang="ar-SA" sz="1400" dirty="0" err="1"/>
              <a:t>الکریم</a:t>
            </a:r>
            <a:r>
              <a:rPr lang="ar-SA" sz="1400" dirty="0"/>
              <a:t> أنك مشارك معنا </a:t>
            </a:r>
            <a:r>
              <a:rPr lang="ar-SA" sz="1400" dirty="0" err="1"/>
              <a:t>برأیك</a:t>
            </a:r>
            <a:r>
              <a:rPr lang="ar-SA" sz="1400" dirty="0"/>
              <a:t> وجهدك ومالك وتطلعاتك فلك منا الدعاء بأن </a:t>
            </a:r>
            <a:r>
              <a:rPr lang="ar-SA" sz="1400" dirty="0" err="1"/>
              <a:t>یبارك</a:t>
            </a:r>
            <a:r>
              <a:rPr lang="ar-SA" sz="1400" dirty="0"/>
              <a:t> االله لك في ما رزقك، </a:t>
            </a:r>
            <a:r>
              <a:rPr lang="ar-SA" sz="1400" dirty="0" err="1"/>
              <a:t>وشکراً</a:t>
            </a:r>
            <a:r>
              <a:rPr lang="ar-SA" sz="1400" dirty="0"/>
              <a:t> لك على دعمك </a:t>
            </a:r>
            <a:r>
              <a:rPr lang="ar-SA" sz="1400" dirty="0" err="1"/>
              <a:t>لجمعیتك</a:t>
            </a:r>
            <a:r>
              <a:rPr lang="ar-SA" sz="1400" dirty="0"/>
              <a:t> . ولذا نضع </a:t>
            </a:r>
            <a:r>
              <a:rPr lang="ar-SA" sz="1400" dirty="0" err="1"/>
              <a:t>بین</a:t>
            </a:r>
            <a:r>
              <a:rPr lang="ar-SA" sz="1400" dirty="0"/>
              <a:t> </a:t>
            </a:r>
            <a:r>
              <a:rPr lang="ar-SA" sz="1400" dirty="0" err="1"/>
              <a:t>یدیك</a:t>
            </a:r>
            <a:r>
              <a:rPr lang="ar-SA" sz="1400" dirty="0"/>
              <a:t> أخي </a:t>
            </a:r>
            <a:r>
              <a:rPr lang="ar-SA" sz="1400" dirty="0" err="1"/>
              <a:t>الکریم</a:t>
            </a:r>
            <a:r>
              <a:rPr lang="ar-SA" sz="1400" dirty="0"/>
              <a:t> هذا </a:t>
            </a:r>
            <a:r>
              <a:rPr lang="ar-SA" sz="1400" dirty="0" err="1"/>
              <a:t>التقریر</a:t>
            </a:r>
            <a:r>
              <a:rPr lang="ar-SA" sz="1400" dirty="0"/>
              <a:t> وهو خلاصة ثمرات عام من الجهد والبذل والعطاء، ونسـأل االله القبـول والسـداد.</a:t>
            </a:r>
            <a:endParaRPr sz="1400" dirty="0"/>
          </a:p>
        </p:txBody>
      </p:sp>
      <p:pic>
        <p:nvPicPr>
          <p:cNvPr id="11" name="object 11"/>
          <p:cNvPicPr/>
          <p:nvPr/>
        </p:nvPicPr>
        <p:blipFill>
          <a:blip r:embed="rId5" cstate="print"/>
          <a:stretch>
            <a:fillRect/>
          </a:stretch>
        </p:blipFill>
        <p:spPr>
          <a:xfrm>
            <a:off x="345354" y="2333567"/>
            <a:ext cx="4042496" cy="548682"/>
          </a:xfrm>
          <a:prstGeom prst="rect">
            <a:avLst/>
          </a:prstGeom>
        </p:spPr>
      </p:pic>
      <p:sp>
        <p:nvSpPr>
          <p:cNvPr id="12" name="object 12"/>
          <p:cNvSpPr txBox="1">
            <a:spLocks noGrp="1"/>
          </p:cNvSpPr>
          <p:nvPr>
            <p:ph type="title"/>
          </p:nvPr>
        </p:nvSpPr>
        <p:spPr>
          <a:xfrm>
            <a:off x="1726331" y="966902"/>
            <a:ext cx="979805" cy="428625"/>
          </a:xfrm>
          <a:prstGeom prst="rect">
            <a:avLst/>
          </a:prstGeom>
        </p:spPr>
        <p:txBody>
          <a:bodyPr vert="horz" wrap="square" lIns="0" tIns="11430" rIns="0" bIns="0" rtlCol="0">
            <a:spAutoFit/>
          </a:bodyPr>
          <a:lstStyle/>
          <a:p>
            <a:pPr marL="12700">
              <a:lnSpc>
                <a:spcPct val="100000"/>
              </a:lnSpc>
              <a:spcBef>
                <a:spcPts val="90"/>
              </a:spcBef>
            </a:pPr>
            <a:r>
              <a:rPr sz="2650" spc="-80" dirty="0">
                <a:solidFill>
                  <a:srgbClr val="FBB040"/>
                </a:solidFill>
              </a:rPr>
              <a:t>ﺔﻣﺪﻘﻣ</a:t>
            </a:r>
            <a:endParaRPr sz="265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3755" y="5"/>
            <a:ext cx="247015" cy="545465"/>
            <a:chOff x="453755" y="5"/>
            <a:chExt cx="247015" cy="545465"/>
          </a:xfrm>
        </p:grpSpPr>
        <p:sp>
          <p:nvSpPr>
            <p:cNvPr id="3" name="object 3"/>
            <p:cNvSpPr/>
            <p:nvPr/>
          </p:nvSpPr>
          <p:spPr>
            <a:xfrm>
              <a:off x="453755" y="5"/>
              <a:ext cx="247015" cy="545465"/>
            </a:xfrm>
            <a:custGeom>
              <a:avLst/>
              <a:gdLst/>
              <a:ahLst/>
              <a:cxnLst/>
              <a:rect l="l" t="t" r="r" b="b"/>
              <a:pathLst>
                <a:path w="247015" h="545465">
                  <a:moveTo>
                    <a:pt x="246976" y="0"/>
                  </a:moveTo>
                  <a:lnTo>
                    <a:pt x="0" y="0"/>
                  </a:lnTo>
                  <a:lnTo>
                    <a:pt x="0" y="424395"/>
                  </a:lnTo>
                  <a:lnTo>
                    <a:pt x="9688" y="471349"/>
                  </a:lnTo>
                  <a:lnTo>
                    <a:pt x="36131" y="509701"/>
                  </a:lnTo>
                  <a:lnTo>
                    <a:pt x="75426" y="535519"/>
                  </a:lnTo>
                  <a:lnTo>
                    <a:pt x="123532" y="544982"/>
                  </a:lnTo>
                  <a:lnTo>
                    <a:pt x="171581" y="535511"/>
                  </a:lnTo>
                  <a:lnTo>
                    <a:pt x="210819" y="509677"/>
                  </a:lnTo>
                  <a:lnTo>
                    <a:pt x="237275" y="471349"/>
                  </a:lnTo>
                  <a:lnTo>
                    <a:pt x="246976" y="424395"/>
                  </a:lnTo>
                  <a:lnTo>
                    <a:pt x="246976" y="0"/>
                  </a:lnTo>
                  <a:close/>
                </a:path>
              </a:pathLst>
            </a:custGeom>
            <a:solidFill>
              <a:srgbClr val="E89B31"/>
            </a:solidFill>
          </p:spPr>
          <p:txBody>
            <a:bodyPr wrap="square" lIns="0" tIns="0" rIns="0" bIns="0" rtlCol="0"/>
            <a:lstStyle/>
            <a:p>
              <a:endParaRPr/>
            </a:p>
          </p:txBody>
        </p:sp>
        <p:pic>
          <p:nvPicPr>
            <p:cNvPr id="4" name="object 4"/>
            <p:cNvPicPr/>
            <p:nvPr/>
          </p:nvPicPr>
          <p:blipFill>
            <a:blip r:embed="rId2" cstate="print"/>
            <a:stretch>
              <a:fillRect/>
            </a:stretch>
          </p:blipFill>
          <p:spPr>
            <a:xfrm>
              <a:off x="475527" y="326724"/>
              <a:ext cx="201549" cy="196748"/>
            </a:xfrm>
            <a:prstGeom prst="rect">
              <a:avLst/>
            </a:prstGeom>
          </p:spPr>
        </p:pic>
      </p:grpSp>
      <p:sp>
        <p:nvSpPr>
          <p:cNvPr id="5" name="object 5"/>
          <p:cNvSpPr txBox="1"/>
          <p:nvPr/>
        </p:nvSpPr>
        <p:spPr>
          <a:xfrm>
            <a:off x="506846" y="335937"/>
            <a:ext cx="139065" cy="155575"/>
          </a:xfrm>
          <a:prstGeom prst="rect">
            <a:avLst/>
          </a:prstGeom>
        </p:spPr>
        <p:txBody>
          <a:bodyPr vert="horz" wrap="square" lIns="0" tIns="12700" rIns="0" bIns="0" rtlCol="0">
            <a:spAutoFit/>
          </a:bodyPr>
          <a:lstStyle/>
          <a:p>
            <a:pPr marL="12700">
              <a:lnSpc>
                <a:spcPct val="100000"/>
              </a:lnSpc>
              <a:spcBef>
                <a:spcPts val="100"/>
              </a:spcBef>
            </a:pPr>
            <a:r>
              <a:rPr sz="850" b="1" spc="-25" dirty="0">
                <a:solidFill>
                  <a:srgbClr val="505457"/>
                </a:solidFill>
                <a:latin typeface="Roboto"/>
                <a:cs typeface="Roboto"/>
              </a:rPr>
              <a:t>07</a:t>
            </a:r>
            <a:endParaRPr sz="850">
              <a:latin typeface="Roboto"/>
              <a:cs typeface="Roboto"/>
            </a:endParaRPr>
          </a:p>
        </p:txBody>
      </p:sp>
      <p:grpSp>
        <p:nvGrpSpPr>
          <p:cNvPr id="6" name="object 6"/>
          <p:cNvGrpSpPr/>
          <p:nvPr/>
        </p:nvGrpSpPr>
        <p:grpSpPr>
          <a:xfrm>
            <a:off x="5080" y="676783"/>
            <a:ext cx="7555230" cy="4388485"/>
            <a:chOff x="5080" y="676783"/>
            <a:chExt cx="7555230" cy="4388485"/>
          </a:xfrm>
        </p:grpSpPr>
        <p:pic>
          <p:nvPicPr>
            <p:cNvPr id="7" name="object 7"/>
            <p:cNvPicPr/>
            <p:nvPr/>
          </p:nvPicPr>
          <p:blipFill>
            <a:blip r:embed="rId3" cstate="print"/>
            <a:stretch>
              <a:fillRect/>
            </a:stretch>
          </p:blipFill>
          <p:spPr>
            <a:xfrm>
              <a:off x="5080" y="676783"/>
              <a:ext cx="7554912" cy="3974477"/>
            </a:xfrm>
            <a:prstGeom prst="rect">
              <a:avLst/>
            </a:prstGeom>
          </p:spPr>
        </p:pic>
        <p:pic>
          <p:nvPicPr>
            <p:cNvPr id="8" name="object 8"/>
            <p:cNvPicPr/>
            <p:nvPr/>
          </p:nvPicPr>
          <p:blipFill>
            <a:blip r:embed="rId4" cstate="print"/>
            <a:stretch>
              <a:fillRect/>
            </a:stretch>
          </p:blipFill>
          <p:spPr>
            <a:xfrm>
              <a:off x="5080" y="1242263"/>
              <a:ext cx="3191700" cy="3822585"/>
            </a:xfrm>
            <a:prstGeom prst="rect">
              <a:avLst/>
            </a:prstGeom>
          </p:spPr>
        </p:pic>
      </p:grpSp>
      <p:sp>
        <p:nvSpPr>
          <p:cNvPr id="9" name="object 9"/>
          <p:cNvSpPr txBox="1">
            <a:spLocks noGrp="1"/>
          </p:cNvSpPr>
          <p:nvPr>
            <p:ph type="title"/>
          </p:nvPr>
        </p:nvSpPr>
        <p:spPr>
          <a:xfrm>
            <a:off x="3673148" y="1004899"/>
            <a:ext cx="3457902" cy="438582"/>
          </a:xfrm>
          <a:prstGeom prst="rect">
            <a:avLst/>
          </a:prstGeom>
        </p:spPr>
        <p:txBody>
          <a:bodyPr vert="horz" wrap="square" lIns="0" tIns="15240" rIns="0" bIns="0" rtlCol="0">
            <a:spAutoFit/>
          </a:bodyPr>
          <a:lstStyle/>
          <a:p>
            <a:pPr marL="12700">
              <a:lnSpc>
                <a:spcPct val="100000"/>
              </a:lnSpc>
              <a:spcBef>
                <a:spcPts val="120"/>
              </a:spcBef>
            </a:pPr>
            <a:r>
              <a:rPr lang="ar-SA" sz="2750" spc="-415" dirty="0">
                <a:solidFill>
                  <a:srgbClr val="FBB040"/>
                </a:solidFill>
              </a:rPr>
              <a:t>فكرة الغد للمستفيدين </a:t>
            </a:r>
            <a:endParaRPr sz="2750" dirty="0"/>
          </a:p>
        </p:txBody>
      </p:sp>
      <p:sp>
        <p:nvSpPr>
          <p:cNvPr id="10" name="object 10"/>
          <p:cNvSpPr txBox="1"/>
          <p:nvPr/>
        </p:nvSpPr>
        <p:spPr>
          <a:xfrm>
            <a:off x="3959088" y="1623330"/>
            <a:ext cx="3019562" cy="2565400"/>
          </a:xfrm>
          <a:prstGeom prst="rect">
            <a:avLst/>
          </a:prstGeom>
        </p:spPr>
        <p:txBody>
          <a:bodyPr vert="horz" wrap="square" lIns="0" tIns="12065" rIns="0" bIns="0" rtlCol="0">
            <a:spAutoFit/>
          </a:bodyPr>
          <a:lstStyle/>
          <a:p>
            <a:pPr marL="12700" marR="5080" algn="r">
              <a:lnSpc>
                <a:spcPct val="133300"/>
              </a:lnSpc>
              <a:spcBef>
                <a:spcPts val="95"/>
              </a:spcBef>
            </a:pPr>
            <a:r>
              <a:rPr lang="ar-SA" sz="1400" dirty="0"/>
              <a:t>لتقديم منهجية </a:t>
            </a:r>
            <a:r>
              <a:rPr lang="ar-SA" sz="1400" dirty="0" err="1"/>
              <a:t>متکاملة</a:t>
            </a:r>
            <a:r>
              <a:rPr lang="ar-SA" sz="1400" dirty="0"/>
              <a:t> تلبي احتياجات جميع فئات </a:t>
            </a:r>
            <a:r>
              <a:rPr lang="ar-SA" sz="1400" dirty="0" err="1"/>
              <a:t>المستفيده</a:t>
            </a:r>
            <a:r>
              <a:rPr lang="ar-SA" sz="1400" dirty="0"/>
              <a:t> كالتربوية والتنموية والإغاثية ، وتعمل على غرس القيم فيهم وتطوير مهاراتهم واستثمار طاقاتهم </a:t>
            </a:r>
            <a:r>
              <a:rPr lang="ar-SA" sz="1400" dirty="0" err="1"/>
              <a:t>وإکتشاف</a:t>
            </a:r>
            <a:r>
              <a:rPr lang="ar-SA" sz="1400" dirty="0"/>
              <a:t> قدراتهم من خلال تقديم المبادرات التي تلبي احتياجاتهم وتنفيذها من خلال مسارات حددتها </a:t>
            </a:r>
            <a:r>
              <a:rPr lang="ar-SA" sz="1400" dirty="0" err="1"/>
              <a:t>الجمعیة</a:t>
            </a:r>
            <a:r>
              <a:rPr lang="ar-SA" sz="1400" dirty="0"/>
              <a:t> للوصول للأثر </a:t>
            </a:r>
            <a:r>
              <a:rPr lang="ar-SA" sz="1400" dirty="0" err="1"/>
              <a:t>الأکثر</a:t>
            </a:r>
            <a:r>
              <a:rPr lang="ar-SA" sz="1400" dirty="0"/>
              <a:t> عمقاً في </a:t>
            </a:r>
            <a:r>
              <a:rPr lang="ar-SA" sz="1400" dirty="0" err="1"/>
              <a:t>حیاة</a:t>
            </a:r>
            <a:r>
              <a:rPr lang="ar-SA" sz="1400" dirty="0"/>
              <a:t> الاسر، وغرس مبادئ </a:t>
            </a:r>
            <a:r>
              <a:rPr lang="ar-SA" sz="1400" dirty="0" err="1"/>
              <a:t>الدین</a:t>
            </a:r>
            <a:r>
              <a:rPr lang="ar-SA" sz="1400" dirty="0"/>
              <a:t> </a:t>
            </a:r>
            <a:r>
              <a:rPr lang="ar-SA" sz="1400" dirty="0" err="1"/>
              <a:t>الحنیف</a:t>
            </a:r>
            <a:r>
              <a:rPr lang="ar-SA" sz="1400" dirty="0"/>
              <a:t> لدى الاسر وابنائهم و </a:t>
            </a:r>
            <a:r>
              <a:rPr lang="ar-SA" sz="1400" dirty="0" err="1"/>
              <a:t>توفیر</a:t>
            </a:r>
            <a:r>
              <a:rPr lang="ar-SA" sz="1400" dirty="0"/>
              <a:t> </a:t>
            </a:r>
            <a:r>
              <a:rPr lang="ar-SA" sz="1400" dirty="0" err="1"/>
              <a:t>الرعایة</a:t>
            </a:r>
            <a:r>
              <a:rPr lang="ar-SA" sz="1400" dirty="0"/>
              <a:t> </a:t>
            </a:r>
            <a:r>
              <a:rPr lang="ar-SA" sz="1400" dirty="0" err="1"/>
              <a:t>المادیة</a:t>
            </a:r>
            <a:r>
              <a:rPr lang="ar-SA" sz="1400" dirty="0"/>
              <a:t> </a:t>
            </a:r>
            <a:r>
              <a:rPr lang="ar-SA" sz="1400" dirty="0" err="1"/>
              <a:t>والمعنویة</a:t>
            </a:r>
            <a:r>
              <a:rPr lang="ar-SA" sz="1400" dirty="0"/>
              <a:t> </a:t>
            </a:r>
            <a:r>
              <a:rPr lang="ar-SA" sz="1400" dirty="0" err="1"/>
              <a:t>وتقدیم</a:t>
            </a:r>
            <a:r>
              <a:rPr lang="ar-SA" sz="1400" dirty="0"/>
              <a:t> المساعدات في مواجهـة </a:t>
            </a:r>
            <a:r>
              <a:rPr lang="ar-SA" sz="1400" dirty="0" err="1"/>
              <a:t>المشکـلات</a:t>
            </a:r>
            <a:r>
              <a:rPr lang="ar-SA" sz="1400" dirty="0"/>
              <a:t> التـي تعترض الاسر .</a:t>
            </a:r>
            <a:endParaRPr sz="1250" dirty="0">
              <a:latin typeface="Courier New"/>
              <a:cs typeface="Courier New"/>
            </a:endParaRPr>
          </a:p>
        </p:txBody>
      </p:sp>
      <p:sp>
        <p:nvSpPr>
          <p:cNvPr id="11" name="object 11"/>
          <p:cNvSpPr/>
          <p:nvPr/>
        </p:nvSpPr>
        <p:spPr>
          <a:xfrm>
            <a:off x="5874759" y="1597366"/>
            <a:ext cx="947419" cy="0"/>
          </a:xfrm>
          <a:custGeom>
            <a:avLst/>
            <a:gdLst/>
            <a:ahLst/>
            <a:cxnLst/>
            <a:rect l="l" t="t" r="r" b="b"/>
            <a:pathLst>
              <a:path w="947420">
                <a:moveTo>
                  <a:pt x="947343" y="0"/>
                </a:moveTo>
                <a:lnTo>
                  <a:pt x="0" y="0"/>
                </a:lnTo>
              </a:path>
            </a:pathLst>
          </a:custGeom>
          <a:ln w="12700">
            <a:solidFill>
              <a:srgbClr val="FFFFFF"/>
            </a:solidFill>
          </a:ln>
        </p:spPr>
        <p:txBody>
          <a:bodyPr wrap="square" lIns="0" tIns="0" rIns="0" bIns="0" rtlCol="0"/>
          <a:lstStyle/>
          <a:p>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3755" y="5"/>
            <a:ext cx="247015" cy="545465"/>
            <a:chOff x="453755" y="5"/>
            <a:chExt cx="247015" cy="545465"/>
          </a:xfrm>
        </p:grpSpPr>
        <p:sp>
          <p:nvSpPr>
            <p:cNvPr id="3" name="object 3"/>
            <p:cNvSpPr/>
            <p:nvPr/>
          </p:nvSpPr>
          <p:spPr>
            <a:xfrm>
              <a:off x="453755" y="5"/>
              <a:ext cx="247015" cy="545465"/>
            </a:xfrm>
            <a:custGeom>
              <a:avLst/>
              <a:gdLst/>
              <a:ahLst/>
              <a:cxnLst/>
              <a:rect l="l" t="t" r="r" b="b"/>
              <a:pathLst>
                <a:path w="247015" h="545465">
                  <a:moveTo>
                    <a:pt x="246976" y="0"/>
                  </a:moveTo>
                  <a:lnTo>
                    <a:pt x="0" y="0"/>
                  </a:lnTo>
                  <a:lnTo>
                    <a:pt x="0" y="424395"/>
                  </a:lnTo>
                  <a:lnTo>
                    <a:pt x="9688" y="471349"/>
                  </a:lnTo>
                  <a:lnTo>
                    <a:pt x="36131" y="509701"/>
                  </a:lnTo>
                  <a:lnTo>
                    <a:pt x="75426" y="535519"/>
                  </a:lnTo>
                  <a:lnTo>
                    <a:pt x="123532" y="544982"/>
                  </a:lnTo>
                  <a:lnTo>
                    <a:pt x="171581" y="535511"/>
                  </a:lnTo>
                  <a:lnTo>
                    <a:pt x="210819" y="509677"/>
                  </a:lnTo>
                  <a:lnTo>
                    <a:pt x="237275" y="471349"/>
                  </a:lnTo>
                  <a:lnTo>
                    <a:pt x="246976" y="424395"/>
                  </a:lnTo>
                  <a:lnTo>
                    <a:pt x="246976" y="0"/>
                  </a:lnTo>
                  <a:close/>
                </a:path>
              </a:pathLst>
            </a:custGeom>
            <a:solidFill>
              <a:srgbClr val="E89B31"/>
            </a:solidFill>
          </p:spPr>
          <p:txBody>
            <a:bodyPr wrap="square" lIns="0" tIns="0" rIns="0" bIns="0" rtlCol="0"/>
            <a:lstStyle/>
            <a:p>
              <a:endParaRPr/>
            </a:p>
          </p:txBody>
        </p:sp>
        <p:pic>
          <p:nvPicPr>
            <p:cNvPr id="4" name="object 4"/>
            <p:cNvPicPr/>
            <p:nvPr/>
          </p:nvPicPr>
          <p:blipFill>
            <a:blip r:embed="rId2" cstate="print"/>
            <a:stretch>
              <a:fillRect/>
            </a:stretch>
          </p:blipFill>
          <p:spPr>
            <a:xfrm>
              <a:off x="475527" y="326724"/>
              <a:ext cx="201549" cy="196748"/>
            </a:xfrm>
            <a:prstGeom prst="rect">
              <a:avLst/>
            </a:prstGeom>
          </p:spPr>
        </p:pic>
      </p:grpSp>
      <p:sp>
        <p:nvSpPr>
          <p:cNvPr id="5" name="object 5"/>
          <p:cNvSpPr txBox="1"/>
          <p:nvPr/>
        </p:nvSpPr>
        <p:spPr>
          <a:xfrm>
            <a:off x="506846" y="335949"/>
            <a:ext cx="139065" cy="155575"/>
          </a:xfrm>
          <a:prstGeom prst="rect">
            <a:avLst/>
          </a:prstGeom>
        </p:spPr>
        <p:txBody>
          <a:bodyPr vert="horz" wrap="square" lIns="0" tIns="12700" rIns="0" bIns="0" rtlCol="0">
            <a:spAutoFit/>
          </a:bodyPr>
          <a:lstStyle/>
          <a:p>
            <a:pPr marL="12700">
              <a:lnSpc>
                <a:spcPct val="100000"/>
              </a:lnSpc>
              <a:spcBef>
                <a:spcPts val="100"/>
              </a:spcBef>
            </a:pPr>
            <a:r>
              <a:rPr sz="850" b="1" spc="-25" dirty="0">
                <a:solidFill>
                  <a:srgbClr val="505457"/>
                </a:solidFill>
                <a:latin typeface="Roboto"/>
                <a:cs typeface="Roboto"/>
              </a:rPr>
              <a:t>08</a:t>
            </a:r>
            <a:endParaRPr sz="850">
              <a:latin typeface="Roboto"/>
              <a:cs typeface="Roboto"/>
            </a:endParaRPr>
          </a:p>
        </p:txBody>
      </p:sp>
      <p:pic>
        <p:nvPicPr>
          <p:cNvPr id="6" name="object 6"/>
          <p:cNvPicPr/>
          <p:nvPr/>
        </p:nvPicPr>
        <p:blipFill>
          <a:blip r:embed="rId3" cstate="print"/>
          <a:stretch>
            <a:fillRect/>
          </a:stretch>
        </p:blipFill>
        <p:spPr>
          <a:xfrm>
            <a:off x="720394" y="0"/>
            <a:ext cx="6839585" cy="5328005"/>
          </a:xfrm>
          <a:prstGeom prst="rect">
            <a:avLst/>
          </a:prstGeom>
        </p:spPr>
      </p:pic>
      <p:sp>
        <p:nvSpPr>
          <p:cNvPr id="8" name="object 8"/>
          <p:cNvSpPr txBox="1">
            <a:spLocks noGrp="1"/>
          </p:cNvSpPr>
          <p:nvPr>
            <p:ph type="title"/>
          </p:nvPr>
        </p:nvSpPr>
        <p:spPr>
          <a:xfrm>
            <a:off x="5152777" y="373809"/>
            <a:ext cx="1977389" cy="428625"/>
          </a:xfrm>
          <a:prstGeom prst="rect">
            <a:avLst/>
          </a:prstGeom>
        </p:spPr>
        <p:txBody>
          <a:bodyPr vert="horz" wrap="square" lIns="0" tIns="11430" rIns="0" bIns="0" rtlCol="0">
            <a:spAutoFit/>
          </a:bodyPr>
          <a:lstStyle/>
          <a:p>
            <a:pPr marL="12700">
              <a:lnSpc>
                <a:spcPct val="100000"/>
              </a:lnSpc>
              <a:spcBef>
                <a:spcPts val="90"/>
              </a:spcBef>
            </a:pPr>
            <a:r>
              <a:rPr sz="2650" spc="-290" dirty="0">
                <a:solidFill>
                  <a:srgbClr val="FBB040"/>
                </a:solidFill>
              </a:rPr>
              <a:t>ﺔﯿﻌﻤﺠﻟا</a:t>
            </a:r>
            <a:r>
              <a:rPr sz="2650" spc="-890" dirty="0">
                <a:solidFill>
                  <a:srgbClr val="FBB040"/>
                </a:solidFill>
              </a:rPr>
              <a:t> </a:t>
            </a:r>
            <a:r>
              <a:rPr sz="2650" spc="-185" dirty="0">
                <a:solidFill>
                  <a:srgbClr val="FBB040"/>
                </a:solidFill>
              </a:rPr>
              <a:t>ﺔﻤﻠﮐ</a:t>
            </a:r>
            <a:endParaRPr sz="2650" dirty="0"/>
          </a:p>
        </p:txBody>
      </p:sp>
      <p:grpSp>
        <p:nvGrpSpPr>
          <p:cNvPr id="9" name="object 9"/>
          <p:cNvGrpSpPr/>
          <p:nvPr/>
        </p:nvGrpSpPr>
        <p:grpSpPr>
          <a:xfrm>
            <a:off x="6173160" y="802434"/>
            <a:ext cx="976630" cy="3693366"/>
            <a:chOff x="6152329" y="917492"/>
            <a:chExt cx="976630" cy="2807335"/>
          </a:xfrm>
        </p:grpSpPr>
        <p:sp>
          <p:nvSpPr>
            <p:cNvPr id="10" name="object 10"/>
            <p:cNvSpPr/>
            <p:nvPr/>
          </p:nvSpPr>
          <p:spPr>
            <a:xfrm>
              <a:off x="6152329" y="923842"/>
              <a:ext cx="947419" cy="0"/>
            </a:xfrm>
            <a:custGeom>
              <a:avLst/>
              <a:gdLst/>
              <a:ahLst/>
              <a:cxnLst/>
              <a:rect l="l" t="t" r="r" b="b"/>
              <a:pathLst>
                <a:path w="947420">
                  <a:moveTo>
                    <a:pt x="947343" y="0"/>
                  </a:moveTo>
                  <a:lnTo>
                    <a:pt x="0" y="0"/>
                  </a:lnTo>
                </a:path>
              </a:pathLst>
            </a:custGeom>
            <a:ln w="12700">
              <a:solidFill>
                <a:srgbClr val="FFFFFF"/>
              </a:solidFill>
            </a:ln>
          </p:spPr>
          <p:txBody>
            <a:bodyPr wrap="square" lIns="0" tIns="0" rIns="0" bIns="0" rtlCol="0"/>
            <a:lstStyle/>
            <a:p>
              <a:endParaRPr/>
            </a:p>
          </p:txBody>
        </p:sp>
        <p:sp>
          <p:nvSpPr>
            <p:cNvPr id="11" name="object 11"/>
            <p:cNvSpPr/>
            <p:nvPr/>
          </p:nvSpPr>
          <p:spPr>
            <a:xfrm>
              <a:off x="7052361" y="2326271"/>
              <a:ext cx="76835" cy="1398270"/>
            </a:xfrm>
            <a:custGeom>
              <a:avLst/>
              <a:gdLst/>
              <a:ahLst/>
              <a:cxnLst/>
              <a:rect l="l" t="t" r="r" b="b"/>
              <a:pathLst>
                <a:path w="76834" h="1398270">
                  <a:moveTo>
                    <a:pt x="76390" y="1321625"/>
                  </a:moveTo>
                  <a:lnTo>
                    <a:pt x="0" y="1321625"/>
                  </a:lnTo>
                  <a:lnTo>
                    <a:pt x="0" y="1398016"/>
                  </a:lnTo>
                  <a:lnTo>
                    <a:pt x="76390" y="1398016"/>
                  </a:lnTo>
                  <a:lnTo>
                    <a:pt x="76390" y="1321625"/>
                  </a:lnTo>
                  <a:close/>
                </a:path>
                <a:path w="76834" h="1398270">
                  <a:moveTo>
                    <a:pt x="76390" y="1143711"/>
                  </a:moveTo>
                  <a:lnTo>
                    <a:pt x="0" y="1143711"/>
                  </a:lnTo>
                  <a:lnTo>
                    <a:pt x="0" y="1220101"/>
                  </a:lnTo>
                  <a:lnTo>
                    <a:pt x="76390" y="1220101"/>
                  </a:lnTo>
                  <a:lnTo>
                    <a:pt x="76390" y="1143711"/>
                  </a:lnTo>
                  <a:close/>
                </a:path>
                <a:path w="76834" h="1398270">
                  <a:moveTo>
                    <a:pt x="76390" y="953109"/>
                  </a:moveTo>
                  <a:lnTo>
                    <a:pt x="0" y="953109"/>
                  </a:lnTo>
                  <a:lnTo>
                    <a:pt x="0" y="1029487"/>
                  </a:lnTo>
                  <a:lnTo>
                    <a:pt x="76390" y="1029487"/>
                  </a:lnTo>
                  <a:lnTo>
                    <a:pt x="76390" y="953109"/>
                  </a:lnTo>
                  <a:close/>
                </a:path>
                <a:path w="76834" h="1398270">
                  <a:moveTo>
                    <a:pt x="76390" y="559155"/>
                  </a:moveTo>
                  <a:lnTo>
                    <a:pt x="0" y="559155"/>
                  </a:lnTo>
                  <a:lnTo>
                    <a:pt x="0" y="635533"/>
                  </a:lnTo>
                  <a:lnTo>
                    <a:pt x="76390" y="635533"/>
                  </a:lnTo>
                  <a:lnTo>
                    <a:pt x="76390" y="559155"/>
                  </a:lnTo>
                  <a:close/>
                </a:path>
                <a:path w="76834" h="1398270">
                  <a:moveTo>
                    <a:pt x="76390" y="368528"/>
                  </a:moveTo>
                  <a:lnTo>
                    <a:pt x="0" y="368528"/>
                  </a:lnTo>
                  <a:lnTo>
                    <a:pt x="0" y="444919"/>
                  </a:lnTo>
                  <a:lnTo>
                    <a:pt x="76390" y="444919"/>
                  </a:lnTo>
                  <a:lnTo>
                    <a:pt x="76390" y="368528"/>
                  </a:lnTo>
                  <a:close/>
                </a:path>
                <a:path w="76834" h="1398270">
                  <a:moveTo>
                    <a:pt x="76390" y="190627"/>
                  </a:moveTo>
                  <a:lnTo>
                    <a:pt x="0" y="190627"/>
                  </a:lnTo>
                  <a:lnTo>
                    <a:pt x="0" y="267004"/>
                  </a:lnTo>
                  <a:lnTo>
                    <a:pt x="76390" y="267004"/>
                  </a:lnTo>
                  <a:lnTo>
                    <a:pt x="76390" y="190627"/>
                  </a:lnTo>
                  <a:close/>
                </a:path>
                <a:path w="76834" h="1398270">
                  <a:moveTo>
                    <a:pt x="76390" y="0"/>
                  </a:moveTo>
                  <a:lnTo>
                    <a:pt x="0" y="0"/>
                  </a:lnTo>
                  <a:lnTo>
                    <a:pt x="0" y="76377"/>
                  </a:lnTo>
                  <a:lnTo>
                    <a:pt x="76390" y="76377"/>
                  </a:lnTo>
                  <a:lnTo>
                    <a:pt x="76390" y="0"/>
                  </a:lnTo>
                  <a:close/>
                </a:path>
              </a:pathLst>
            </a:custGeom>
            <a:solidFill>
              <a:srgbClr val="E89B31"/>
            </a:solidFill>
          </p:spPr>
          <p:txBody>
            <a:bodyPr wrap="square" lIns="0" tIns="0" rIns="0" bIns="0" rtlCol="0"/>
            <a:lstStyle/>
            <a:p>
              <a:endParaRPr/>
            </a:p>
          </p:txBody>
        </p:sp>
      </p:grpSp>
      <p:sp>
        <p:nvSpPr>
          <p:cNvPr id="12" name="مربع نص 11">
            <a:extLst>
              <a:ext uri="{FF2B5EF4-FFF2-40B4-BE49-F238E27FC236}">
                <a16:creationId xmlns:a16="http://schemas.microsoft.com/office/drawing/2014/main" id="{F23D318A-2BA7-441C-BF01-107CA6A422AF}"/>
              </a:ext>
            </a:extLst>
          </p:cNvPr>
          <p:cNvSpPr txBox="1"/>
          <p:nvPr/>
        </p:nvSpPr>
        <p:spPr>
          <a:xfrm>
            <a:off x="1568450" y="1071000"/>
            <a:ext cx="5481204" cy="3539430"/>
          </a:xfrm>
          <a:prstGeom prst="rect">
            <a:avLst/>
          </a:prstGeom>
          <a:noFill/>
        </p:spPr>
        <p:txBody>
          <a:bodyPr wrap="square" rtlCol="1">
            <a:spAutoFit/>
          </a:bodyPr>
          <a:lstStyle/>
          <a:p>
            <a:pPr algn="r"/>
            <a:r>
              <a:rPr lang="ar-SA" sz="1400" dirty="0"/>
              <a:t>الحمد الله رب </a:t>
            </a:r>
            <a:r>
              <a:rPr lang="ar-SA" sz="1400" dirty="0" err="1"/>
              <a:t>العالمین</a:t>
            </a:r>
            <a:r>
              <a:rPr lang="ar-SA" sz="1400" dirty="0"/>
              <a:t>، والصلاة والسلام على أشرف </a:t>
            </a:r>
            <a:r>
              <a:rPr lang="ar-SA" sz="1400" dirty="0" err="1"/>
              <a:t>الأنبیاء</a:t>
            </a:r>
            <a:r>
              <a:rPr lang="ar-SA" sz="1400" dirty="0"/>
              <a:t> </a:t>
            </a:r>
            <a:r>
              <a:rPr lang="ar-SA" sz="1400" dirty="0" err="1"/>
              <a:t>والمرسلین</a:t>
            </a:r>
            <a:r>
              <a:rPr lang="ar-SA" sz="1400" dirty="0"/>
              <a:t>، </a:t>
            </a:r>
            <a:r>
              <a:rPr lang="ar-SA" sz="1400" dirty="0" err="1"/>
              <a:t>نبینا</a:t>
            </a:r>
            <a:r>
              <a:rPr lang="ar-SA" sz="1400" dirty="0"/>
              <a:t> محمد وعلى </a:t>
            </a:r>
            <a:r>
              <a:rPr lang="ar-SA" sz="1400" dirty="0" err="1"/>
              <a:t>آله</a:t>
            </a:r>
            <a:r>
              <a:rPr lang="ar-SA" sz="1400" dirty="0"/>
              <a:t> وصحبه </a:t>
            </a:r>
            <a:r>
              <a:rPr lang="ar-SA" sz="1400" dirty="0" err="1"/>
              <a:t>أجمعین</a:t>
            </a:r>
            <a:r>
              <a:rPr lang="ar-SA" sz="1400" dirty="0"/>
              <a:t>. أما بعد: قال رسول االله صلى الله عليه وسلم: ( أنا </a:t>
            </a:r>
            <a:r>
              <a:rPr lang="ar-SA" sz="1400" dirty="0" err="1"/>
              <a:t>وکافل</a:t>
            </a:r>
            <a:r>
              <a:rPr lang="ar-SA" sz="1400" dirty="0"/>
              <a:t> </a:t>
            </a:r>
            <a:r>
              <a:rPr lang="ar-SA" sz="1400" dirty="0" err="1"/>
              <a:t>الیتیم</a:t>
            </a:r>
            <a:r>
              <a:rPr lang="ar-SA" sz="1400" dirty="0"/>
              <a:t> في الجنة </a:t>
            </a:r>
            <a:r>
              <a:rPr lang="ar-SA" sz="1400" dirty="0" err="1"/>
              <a:t>هکذا</a:t>
            </a:r>
            <a:r>
              <a:rPr lang="ar-SA" sz="1400" dirty="0"/>
              <a:t>، وأشار بالسبابة </a:t>
            </a:r>
            <a:r>
              <a:rPr lang="ar-SA" sz="1400" dirty="0" err="1"/>
              <a:t>والوسطی</a:t>
            </a:r>
            <a:r>
              <a:rPr lang="ar-SA" sz="1400" dirty="0"/>
              <a:t> وفرج </a:t>
            </a:r>
            <a:r>
              <a:rPr lang="ar-SA" sz="1400" dirty="0" err="1"/>
              <a:t>بینهما</a:t>
            </a:r>
            <a:r>
              <a:rPr lang="ar-SA" sz="1400" dirty="0"/>
              <a:t> ). نستهل </a:t>
            </a:r>
            <a:r>
              <a:rPr lang="ar-SA" sz="1400" dirty="0" err="1"/>
              <a:t>کلمتنا</a:t>
            </a:r>
            <a:r>
              <a:rPr lang="ar-SA" sz="1400" dirty="0"/>
              <a:t> هذه </a:t>
            </a:r>
            <a:r>
              <a:rPr lang="ar-SA" sz="1400" dirty="0" err="1"/>
              <a:t>بالترحیب</a:t>
            </a:r>
            <a:r>
              <a:rPr lang="ar-SA" sz="1400" dirty="0"/>
              <a:t> </a:t>
            </a:r>
            <a:r>
              <a:rPr lang="ar-SA" sz="1400" dirty="0" err="1"/>
              <a:t>بکم</a:t>
            </a:r>
            <a:r>
              <a:rPr lang="ar-SA" sz="1400" dirty="0"/>
              <a:t> </a:t>
            </a:r>
            <a:r>
              <a:rPr lang="ar-SA" sz="1400" dirty="0" err="1"/>
              <a:t>جمیعاً</a:t>
            </a:r>
            <a:r>
              <a:rPr lang="ar-SA" sz="1400" dirty="0"/>
              <a:t>، أعضاء </a:t>
            </a:r>
            <a:r>
              <a:rPr lang="ar-SA" sz="1400" dirty="0" err="1"/>
              <a:t>الجمعیة</a:t>
            </a:r>
            <a:r>
              <a:rPr lang="ar-SA" sz="1400" dirty="0"/>
              <a:t>، وأهل </a:t>
            </a:r>
            <a:r>
              <a:rPr lang="ar-SA" sz="1400" dirty="0" err="1"/>
              <a:t>الخیر</a:t>
            </a:r>
            <a:r>
              <a:rPr lang="ar-SA" sz="1400" dirty="0"/>
              <a:t> والإحسان، </a:t>
            </a:r>
            <a:r>
              <a:rPr lang="ar-SA" sz="1400" dirty="0" err="1"/>
              <a:t>الذین</a:t>
            </a:r>
            <a:r>
              <a:rPr lang="ar-SA" sz="1400" dirty="0"/>
              <a:t> </a:t>
            </a:r>
            <a:r>
              <a:rPr lang="ar-SA" sz="1400" dirty="0" err="1"/>
              <a:t>یحرصون</a:t>
            </a:r>
            <a:r>
              <a:rPr lang="ar-SA" sz="1400" dirty="0"/>
              <a:t> على دعم أعمال </a:t>
            </a:r>
            <a:r>
              <a:rPr lang="ar-SA" sz="1400" dirty="0" err="1"/>
              <a:t>الخیر</a:t>
            </a:r>
            <a:r>
              <a:rPr lang="ar-SA" sz="1400" dirty="0"/>
              <a:t> ومساعدة </a:t>
            </a:r>
            <a:r>
              <a:rPr lang="ar-SA" sz="1400" dirty="0" err="1"/>
              <a:t>المحتاجین</a:t>
            </a:r>
            <a:r>
              <a:rPr lang="ar-SA" sz="1400" dirty="0"/>
              <a:t>. إن </a:t>
            </a:r>
            <a:r>
              <a:rPr lang="ar-SA" sz="1400" dirty="0" err="1"/>
              <a:t>الجمعیة</a:t>
            </a:r>
            <a:r>
              <a:rPr lang="ar-SA" sz="1400" dirty="0"/>
              <a:t> تعمل في </a:t>
            </a:r>
            <a:r>
              <a:rPr lang="ar-SA" sz="1400" dirty="0" err="1"/>
              <a:t>سبیل</a:t>
            </a:r>
            <a:r>
              <a:rPr lang="ar-SA" sz="1400" dirty="0"/>
              <a:t> </a:t>
            </a:r>
            <a:r>
              <a:rPr lang="ar-SA" sz="1400" dirty="0" err="1"/>
              <a:t>تحقیق</a:t>
            </a:r>
            <a:r>
              <a:rPr lang="ar-SA" sz="1400" dirty="0"/>
              <a:t> أهداف </a:t>
            </a:r>
            <a:r>
              <a:rPr lang="ar-SA" sz="1400" dirty="0" err="1"/>
              <a:t>نبیلة</a:t>
            </a:r>
            <a:r>
              <a:rPr lang="ar-SA" sz="1400" dirty="0"/>
              <a:t> </a:t>
            </a:r>
            <a:r>
              <a:rPr lang="ar-SA" sz="1400" dirty="0" err="1"/>
              <a:t>وعظیمة</a:t>
            </a:r>
            <a:r>
              <a:rPr lang="ar-SA" sz="1400" dirty="0"/>
              <a:t>، وهي خدمة المجتمع والارتقاء به، ومساعدة </a:t>
            </a:r>
            <a:r>
              <a:rPr lang="ar-SA" sz="1400" dirty="0" err="1"/>
              <a:t>المحتاجین</a:t>
            </a:r>
            <a:r>
              <a:rPr lang="ar-SA" sz="1400" dirty="0"/>
              <a:t> من جميع الفئات ، </a:t>
            </a:r>
            <a:r>
              <a:rPr lang="ar-SA" sz="1400" dirty="0" err="1"/>
              <a:t>وترسیخ</a:t>
            </a:r>
            <a:r>
              <a:rPr lang="ar-SA" sz="1400" dirty="0"/>
              <a:t> </a:t>
            </a:r>
            <a:r>
              <a:rPr lang="ar-SA" sz="1400" dirty="0" err="1"/>
              <a:t>قیم</a:t>
            </a:r>
            <a:r>
              <a:rPr lang="ar-SA" sz="1400" dirty="0"/>
              <a:t> </a:t>
            </a:r>
            <a:r>
              <a:rPr lang="ar-SA" sz="1400" dirty="0" err="1"/>
              <a:t>التکافل</a:t>
            </a:r>
            <a:r>
              <a:rPr lang="ar-SA" sz="1400" dirty="0"/>
              <a:t> الاجتماعي. ولقد </a:t>
            </a:r>
            <a:r>
              <a:rPr lang="ar-SA" sz="1400" dirty="0" err="1"/>
              <a:t>تمکنت</a:t>
            </a:r>
            <a:r>
              <a:rPr lang="ar-SA" sz="1400" dirty="0"/>
              <a:t> </a:t>
            </a:r>
            <a:r>
              <a:rPr lang="ar-SA" sz="1400" dirty="0" err="1"/>
              <a:t>الجمعیة</a:t>
            </a:r>
            <a:r>
              <a:rPr lang="ar-SA" sz="1400" dirty="0"/>
              <a:t> خلال السنوات </a:t>
            </a:r>
            <a:r>
              <a:rPr lang="ar-SA" sz="1400" dirty="0" err="1"/>
              <a:t>الماضیة</a:t>
            </a:r>
            <a:r>
              <a:rPr lang="ar-SA" sz="1400" dirty="0"/>
              <a:t> من </a:t>
            </a:r>
            <a:r>
              <a:rPr lang="ar-SA" sz="1400" dirty="0" err="1"/>
              <a:t>تحقیق</a:t>
            </a:r>
            <a:r>
              <a:rPr lang="ar-SA" sz="1400" dirty="0"/>
              <a:t> </a:t>
            </a:r>
            <a:r>
              <a:rPr lang="ar-SA" sz="1400" dirty="0" err="1"/>
              <a:t>العدید</a:t>
            </a:r>
            <a:r>
              <a:rPr lang="ar-SA" sz="1400" dirty="0"/>
              <a:t> من الإنجازات، وذلك بفضل االله </a:t>
            </a:r>
            <a:r>
              <a:rPr lang="ar-SA" sz="1400" dirty="0" err="1"/>
              <a:t>تعالی</a:t>
            </a:r>
            <a:r>
              <a:rPr lang="ar-SA" sz="1400" dirty="0"/>
              <a:t>، ثم بفضل جهود </a:t>
            </a:r>
            <a:r>
              <a:rPr lang="ar-SA" sz="1400" dirty="0" err="1"/>
              <a:t>القائمین</a:t>
            </a:r>
            <a:r>
              <a:rPr lang="ar-SA" sz="1400" dirty="0"/>
              <a:t> </a:t>
            </a:r>
            <a:r>
              <a:rPr lang="ar-SA" sz="1400" dirty="0" err="1"/>
              <a:t>علیها</a:t>
            </a:r>
            <a:r>
              <a:rPr lang="ar-SA" sz="1400" dirty="0"/>
              <a:t>، ودعم أهل </a:t>
            </a:r>
            <a:r>
              <a:rPr lang="ar-SA" sz="1400" dirty="0" err="1"/>
              <a:t>الخیر</a:t>
            </a:r>
            <a:r>
              <a:rPr lang="ar-SA" sz="1400" dirty="0"/>
              <a:t> والإحسان. ولعل من أبرز هذه الإنجازات ما </a:t>
            </a:r>
            <a:r>
              <a:rPr lang="ar-SA" sz="1400" dirty="0" err="1"/>
              <a:t>یلي</a:t>
            </a:r>
            <a:r>
              <a:rPr lang="ar-SA" sz="1400" dirty="0"/>
              <a:t>: </a:t>
            </a:r>
          </a:p>
          <a:p>
            <a:pPr algn="r"/>
            <a:r>
              <a:rPr lang="ar-SA" sz="1400" dirty="0" err="1"/>
              <a:t>تقدیم</a:t>
            </a:r>
            <a:r>
              <a:rPr lang="ar-SA" sz="1400" dirty="0"/>
              <a:t> المساعدات </a:t>
            </a:r>
            <a:r>
              <a:rPr lang="ar-SA" sz="1400" dirty="0" err="1"/>
              <a:t>المالیة</a:t>
            </a:r>
            <a:r>
              <a:rPr lang="ar-SA" sz="1400" dirty="0"/>
              <a:t> </a:t>
            </a:r>
            <a:r>
              <a:rPr lang="ar-SA" sz="1400" dirty="0" err="1"/>
              <a:t>والعینیة</a:t>
            </a:r>
            <a:r>
              <a:rPr lang="ar-SA" sz="1400" dirty="0"/>
              <a:t> للأسر المستفيدة من جميع الفئات .</a:t>
            </a:r>
          </a:p>
          <a:p>
            <a:pPr algn="r"/>
            <a:r>
              <a:rPr lang="ar-SA" sz="1400" dirty="0"/>
              <a:t> </a:t>
            </a:r>
            <a:r>
              <a:rPr lang="ar-SA" sz="1400" dirty="0" err="1"/>
              <a:t>تقدیم</a:t>
            </a:r>
            <a:r>
              <a:rPr lang="ar-SA" sz="1400" dirty="0"/>
              <a:t> </a:t>
            </a:r>
            <a:r>
              <a:rPr lang="ar-SA" sz="1400" dirty="0" err="1"/>
              <a:t>المشاریع</a:t>
            </a:r>
            <a:r>
              <a:rPr lang="ar-SA" sz="1400" dirty="0"/>
              <a:t> </a:t>
            </a:r>
            <a:r>
              <a:rPr lang="ar-SA" sz="1400" dirty="0" err="1"/>
              <a:t>الخیریة</a:t>
            </a:r>
            <a:r>
              <a:rPr lang="ar-SA" sz="1400" dirty="0"/>
              <a:t> </a:t>
            </a:r>
            <a:r>
              <a:rPr lang="ar-SA" sz="1400" dirty="0" err="1"/>
              <a:t>والإنسانیة</a:t>
            </a:r>
            <a:r>
              <a:rPr lang="ar-SA" sz="1400" dirty="0"/>
              <a:t> في </a:t>
            </a:r>
            <a:r>
              <a:rPr lang="ar-SA" sz="1400" dirty="0" err="1"/>
              <a:t>رعایة</a:t>
            </a:r>
            <a:r>
              <a:rPr lang="ar-SA" sz="1400" dirty="0"/>
              <a:t> </a:t>
            </a:r>
            <a:r>
              <a:rPr lang="ar-SA" sz="1400" dirty="0" err="1"/>
              <a:t>الیتيم</a:t>
            </a:r>
            <a:r>
              <a:rPr lang="ar-SA" sz="1400" dirty="0"/>
              <a:t> والارامل والمطلقات والمحتاجين.</a:t>
            </a:r>
          </a:p>
          <a:p>
            <a:pPr algn="r"/>
            <a:r>
              <a:rPr lang="ar-SA" sz="1400" dirty="0" err="1"/>
              <a:t>تقدیم</a:t>
            </a:r>
            <a:r>
              <a:rPr lang="ar-SA" sz="1400" dirty="0"/>
              <a:t> </a:t>
            </a:r>
            <a:r>
              <a:rPr lang="ar-SA" sz="1400" dirty="0" err="1"/>
              <a:t>الرعایة</a:t>
            </a:r>
            <a:r>
              <a:rPr lang="ar-SA" sz="1400" dirty="0"/>
              <a:t> </a:t>
            </a:r>
            <a:r>
              <a:rPr lang="ar-SA" sz="1400" dirty="0" err="1"/>
              <a:t>الصحیة</a:t>
            </a:r>
            <a:r>
              <a:rPr lang="ar-SA" sz="1400" dirty="0"/>
              <a:t> </a:t>
            </a:r>
            <a:r>
              <a:rPr lang="ar-SA" sz="1400" dirty="0" err="1"/>
              <a:t>والتعلیمیة</a:t>
            </a:r>
            <a:r>
              <a:rPr lang="ar-SA" sz="1400" dirty="0"/>
              <a:t> </a:t>
            </a:r>
            <a:r>
              <a:rPr lang="ar-SA" sz="1400" dirty="0" err="1"/>
              <a:t>للأیتام</a:t>
            </a:r>
            <a:r>
              <a:rPr lang="ar-SA" sz="1400" dirty="0"/>
              <a:t>. نشر الوعي الاجتماعي والدعوة </a:t>
            </a:r>
            <a:r>
              <a:rPr lang="ar-SA" sz="1400" dirty="0" err="1"/>
              <a:t>إلی</a:t>
            </a:r>
            <a:r>
              <a:rPr lang="ar-SA" sz="1400" dirty="0"/>
              <a:t> </a:t>
            </a:r>
            <a:r>
              <a:rPr lang="ar-SA" sz="1400" dirty="0" err="1"/>
              <a:t>الخیر</a:t>
            </a:r>
            <a:r>
              <a:rPr lang="ar-SA" sz="1400" dirty="0"/>
              <a:t>. وإننا </a:t>
            </a:r>
            <a:r>
              <a:rPr lang="ar-SA" sz="1400" dirty="0" err="1"/>
              <a:t>نسعی</a:t>
            </a:r>
            <a:r>
              <a:rPr lang="ar-SA" sz="1400" dirty="0"/>
              <a:t> </a:t>
            </a:r>
            <a:r>
              <a:rPr lang="ar-SA" sz="1400" dirty="0" err="1"/>
              <a:t>جاهدین</a:t>
            </a:r>
            <a:r>
              <a:rPr lang="ar-SA" sz="1400" dirty="0"/>
              <a:t> لاستمرار هذه الإنجازات، </a:t>
            </a:r>
            <a:r>
              <a:rPr lang="ar-SA" sz="1400" dirty="0" err="1"/>
              <a:t>وتحقیق</a:t>
            </a:r>
            <a:r>
              <a:rPr lang="ar-SA" sz="1400" dirty="0"/>
              <a:t> </a:t>
            </a:r>
            <a:r>
              <a:rPr lang="ar-SA" sz="1400" dirty="0" err="1"/>
              <a:t>المزید</a:t>
            </a:r>
            <a:r>
              <a:rPr lang="ar-SA" sz="1400" dirty="0"/>
              <a:t> من الأهداف </a:t>
            </a:r>
            <a:r>
              <a:rPr lang="ar-SA" sz="1400" dirty="0" err="1"/>
              <a:t>النبیلة</a:t>
            </a:r>
            <a:r>
              <a:rPr lang="ar-SA" sz="1400" dirty="0"/>
              <a:t>، وذلك من خلال العمل  </a:t>
            </a:r>
          </a:p>
          <a:p>
            <a:pPr algn="r"/>
            <a:r>
              <a:rPr lang="ar-SA" sz="1400" dirty="0"/>
              <a:t>ما </a:t>
            </a:r>
            <a:r>
              <a:rPr lang="ar-SA" sz="1400" dirty="0" err="1"/>
              <a:t>یلي</a:t>
            </a:r>
            <a:r>
              <a:rPr lang="ar-SA" sz="1400" dirty="0"/>
              <a:t>: استقطاب </a:t>
            </a:r>
            <a:r>
              <a:rPr lang="ar-SA" sz="1400" dirty="0" err="1"/>
              <a:t>المزید</a:t>
            </a:r>
            <a:r>
              <a:rPr lang="ar-SA" sz="1400" dirty="0"/>
              <a:t> من الأعضاء </a:t>
            </a:r>
            <a:r>
              <a:rPr lang="ar-SA" sz="1400" dirty="0" err="1"/>
              <a:t>والمتطوعین</a:t>
            </a:r>
            <a:r>
              <a:rPr lang="ar-SA" sz="1400" dirty="0"/>
              <a:t>. </a:t>
            </a:r>
            <a:r>
              <a:rPr lang="ar-SA" sz="1400" dirty="0" err="1"/>
              <a:t>تطویر</a:t>
            </a:r>
            <a:r>
              <a:rPr lang="ar-SA" sz="1400" dirty="0"/>
              <a:t> البرامج والأنشطة </a:t>
            </a:r>
            <a:r>
              <a:rPr lang="ar-SA" sz="1400" dirty="0" err="1"/>
              <a:t>الخیریة</a:t>
            </a:r>
            <a:r>
              <a:rPr lang="ar-SA" sz="1400" dirty="0"/>
              <a:t>. </a:t>
            </a:r>
            <a:r>
              <a:rPr lang="ar-SA" sz="1400" dirty="0" err="1"/>
              <a:t>تعزیز</a:t>
            </a:r>
            <a:r>
              <a:rPr lang="ar-SA" sz="1400" dirty="0"/>
              <a:t> </a:t>
            </a:r>
            <a:r>
              <a:rPr lang="ar-SA" sz="1400" dirty="0" err="1"/>
              <a:t>الشراکة</a:t>
            </a:r>
            <a:r>
              <a:rPr lang="ar-SA" sz="1400" dirty="0"/>
              <a:t> مع المؤسسات </a:t>
            </a:r>
            <a:r>
              <a:rPr lang="ar-SA" sz="1400" dirty="0" err="1"/>
              <a:t>الحکومیة</a:t>
            </a:r>
            <a:r>
              <a:rPr lang="ar-SA" sz="1400" dirty="0"/>
              <a:t> والخاصة. ونحن </a:t>
            </a:r>
            <a:r>
              <a:rPr lang="ar-SA" sz="1400" dirty="0" err="1"/>
              <a:t>ندعوکم</a:t>
            </a:r>
            <a:r>
              <a:rPr lang="ar-SA" sz="1400" dirty="0"/>
              <a:t> </a:t>
            </a:r>
            <a:r>
              <a:rPr lang="ar-SA" sz="1400" dirty="0" err="1"/>
              <a:t>جمیعاً</a:t>
            </a:r>
            <a:r>
              <a:rPr lang="ar-SA" sz="1400" dirty="0"/>
              <a:t> </a:t>
            </a:r>
            <a:r>
              <a:rPr lang="ar-SA" sz="1400" dirty="0" err="1"/>
              <a:t>إلی</a:t>
            </a:r>
            <a:r>
              <a:rPr lang="ar-SA" sz="1400" dirty="0"/>
              <a:t> المساهمة في دعم أعمال </a:t>
            </a:r>
            <a:r>
              <a:rPr lang="ar-SA" sz="1400" dirty="0" err="1"/>
              <a:t>الجمعیة</a:t>
            </a:r>
            <a:r>
              <a:rPr lang="ar-SA" sz="1400" dirty="0"/>
              <a:t>، ومساعدة </a:t>
            </a:r>
            <a:r>
              <a:rPr lang="ar-SA" sz="1400" dirty="0" err="1"/>
              <a:t>المحتاجین</a:t>
            </a:r>
            <a:r>
              <a:rPr lang="ar-SA" sz="1400" dirty="0"/>
              <a:t> من </a:t>
            </a:r>
            <a:r>
              <a:rPr lang="ar-SA" sz="1400" dirty="0" err="1"/>
              <a:t>الأیتام</a:t>
            </a:r>
            <a:r>
              <a:rPr lang="ar-SA" sz="1400" dirty="0"/>
              <a:t> وغيرهم ، وذلك من خلال التبرع </a:t>
            </a:r>
            <a:r>
              <a:rPr lang="ar-SA" sz="1400" dirty="0" err="1"/>
              <a:t>بأموالکم</a:t>
            </a:r>
            <a:r>
              <a:rPr lang="ar-SA" sz="1400" dirty="0"/>
              <a:t> </a:t>
            </a:r>
            <a:r>
              <a:rPr lang="ar-SA" sz="1400" dirty="0" err="1"/>
              <a:t>ووقتکم</a:t>
            </a:r>
            <a:r>
              <a:rPr lang="ar-SA" sz="1400" dirty="0"/>
              <a:t> </a:t>
            </a:r>
            <a:r>
              <a:rPr lang="ar-SA" sz="1400" dirty="0" err="1"/>
              <a:t>وجهدکم</a:t>
            </a:r>
            <a:r>
              <a:rPr lang="ar-SA" sz="1400" dirty="0"/>
              <a:t>. وإنا على ثقة </a:t>
            </a:r>
            <a:r>
              <a:rPr lang="ar-SA" sz="1400" dirty="0" err="1"/>
              <a:t>بتقدیم</a:t>
            </a:r>
            <a:r>
              <a:rPr lang="ar-SA" sz="1400" dirty="0"/>
              <a:t> الدعم تجاه </a:t>
            </a:r>
            <a:r>
              <a:rPr lang="ar-SA" sz="1400" dirty="0" err="1"/>
              <a:t>وطنکم</a:t>
            </a:r>
            <a:r>
              <a:rPr lang="ar-SA" sz="1400" dirty="0"/>
              <a:t> </a:t>
            </a:r>
            <a:r>
              <a:rPr lang="ar-SA" sz="1400" dirty="0" err="1"/>
              <a:t>ومجتمعکم</a:t>
            </a:r>
            <a:endParaRPr lang="ar-SA" sz="1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877374" y="5"/>
            <a:ext cx="247015" cy="545465"/>
            <a:chOff x="6877374" y="5"/>
            <a:chExt cx="247015" cy="545465"/>
          </a:xfrm>
        </p:grpSpPr>
        <p:sp>
          <p:nvSpPr>
            <p:cNvPr id="3" name="object 3"/>
            <p:cNvSpPr/>
            <p:nvPr/>
          </p:nvSpPr>
          <p:spPr>
            <a:xfrm>
              <a:off x="6877374" y="5"/>
              <a:ext cx="247015" cy="545465"/>
            </a:xfrm>
            <a:custGeom>
              <a:avLst/>
              <a:gdLst/>
              <a:ahLst/>
              <a:cxnLst/>
              <a:rect l="l" t="t" r="r" b="b"/>
              <a:pathLst>
                <a:path w="247015" h="545465">
                  <a:moveTo>
                    <a:pt x="246976" y="0"/>
                  </a:moveTo>
                  <a:lnTo>
                    <a:pt x="0" y="0"/>
                  </a:lnTo>
                  <a:lnTo>
                    <a:pt x="0" y="424395"/>
                  </a:lnTo>
                  <a:lnTo>
                    <a:pt x="9688" y="471349"/>
                  </a:lnTo>
                  <a:lnTo>
                    <a:pt x="36131" y="509701"/>
                  </a:lnTo>
                  <a:lnTo>
                    <a:pt x="75382" y="535519"/>
                  </a:lnTo>
                  <a:lnTo>
                    <a:pt x="123444" y="544982"/>
                  </a:lnTo>
                  <a:lnTo>
                    <a:pt x="171544" y="535511"/>
                  </a:lnTo>
                  <a:lnTo>
                    <a:pt x="210808" y="509677"/>
                  </a:lnTo>
                  <a:lnTo>
                    <a:pt x="237274" y="471349"/>
                  </a:lnTo>
                  <a:lnTo>
                    <a:pt x="246976" y="424395"/>
                  </a:lnTo>
                  <a:lnTo>
                    <a:pt x="246976" y="0"/>
                  </a:lnTo>
                  <a:close/>
                </a:path>
              </a:pathLst>
            </a:custGeom>
            <a:solidFill>
              <a:srgbClr val="E89B31"/>
            </a:solidFill>
          </p:spPr>
          <p:txBody>
            <a:bodyPr wrap="square" lIns="0" tIns="0" rIns="0" bIns="0" rtlCol="0"/>
            <a:lstStyle/>
            <a:p>
              <a:endParaRPr/>
            </a:p>
          </p:txBody>
        </p:sp>
        <p:pic>
          <p:nvPicPr>
            <p:cNvPr id="4" name="object 4"/>
            <p:cNvPicPr/>
            <p:nvPr/>
          </p:nvPicPr>
          <p:blipFill>
            <a:blip r:embed="rId2" cstate="print"/>
            <a:stretch>
              <a:fillRect/>
            </a:stretch>
          </p:blipFill>
          <p:spPr>
            <a:xfrm>
              <a:off x="6899143" y="326724"/>
              <a:ext cx="201548" cy="196748"/>
            </a:xfrm>
            <a:prstGeom prst="rect">
              <a:avLst/>
            </a:prstGeom>
          </p:spPr>
        </p:pic>
      </p:grpSp>
      <p:sp>
        <p:nvSpPr>
          <p:cNvPr id="5" name="object 5"/>
          <p:cNvSpPr txBox="1"/>
          <p:nvPr/>
        </p:nvSpPr>
        <p:spPr>
          <a:xfrm>
            <a:off x="6930467" y="335949"/>
            <a:ext cx="139065" cy="155575"/>
          </a:xfrm>
          <a:prstGeom prst="rect">
            <a:avLst/>
          </a:prstGeom>
        </p:spPr>
        <p:txBody>
          <a:bodyPr vert="horz" wrap="square" lIns="0" tIns="12700" rIns="0" bIns="0" rtlCol="0">
            <a:spAutoFit/>
          </a:bodyPr>
          <a:lstStyle/>
          <a:p>
            <a:pPr marL="12700">
              <a:lnSpc>
                <a:spcPct val="100000"/>
              </a:lnSpc>
              <a:spcBef>
                <a:spcPts val="100"/>
              </a:spcBef>
            </a:pPr>
            <a:r>
              <a:rPr sz="850" b="1" spc="-25" dirty="0">
                <a:solidFill>
                  <a:srgbClr val="505457"/>
                </a:solidFill>
                <a:latin typeface="Roboto"/>
                <a:cs typeface="Roboto"/>
              </a:rPr>
              <a:t>09</a:t>
            </a:r>
            <a:endParaRPr sz="850">
              <a:latin typeface="Roboto"/>
              <a:cs typeface="Roboto"/>
            </a:endParaRPr>
          </a:p>
        </p:txBody>
      </p:sp>
      <p:pic>
        <p:nvPicPr>
          <p:cNvPr id="6" name="object 6"/>
          <p:cNvPicPr/>
          <p:nvPr/>
        </p:nvPicPr>
        <p:blipFill>
          <a:blip r:embed="rId3" cstate="print"/>
          <a:stretch>
            <a:fillRect/>
          </a:stretch>
        </p:blipFill>
        <p:spPr>
          <a:xfrm>
            <a:off x="0" y="1640433"/>
            <a:ext cx="715543" cy="3685311"/>
          </a:xfrm>
          <a:prstGeom prst="rect">
            <a:avLst/>
          </a:prstGeom>
        </p:spPr>
      </p:pic>
      <p:pic>
        <p:nvPicPr>
          <p:cNvPr id="8" name="صورة 7">
            <a:extLst>
              <a:ext uri="{FF2B5EF4-FFF2-40B4-BE49-F238E27FC236}">
                <a16:creationId xmlns:a16="http://schemas.microsoft.com/office/drawing/2014/main" id="{C48714DE-BC34-45D7-B236-613DEAC8E3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649" y="685800"/>
            <a:ext cx="5791202" cy="413427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778</TotalTime>
  <Words>1335</Words>
  <Application>Microsoft Office PowerPoint</Application>
  <PresentationFormat>مخصص</PresentationFormat>
  <Paragraphs>339</Paragraphs>
  <Slides>45</Slides>
  <Notes>0</Notes>
  <HiddenSlides>0</HiddenSlides>
  <MMClips>0</MMClips>
  <ScaleCrop>false</ScaleCrop>
  <HeadingPairs>
    <vt:vector size="6" baseType="variant">
      <vt:variant>
        <vt:lpstr>الخطوط المستخدمة</vt:lpstr>
      </vt:variant>
      <vt:variant>
        <vt:i4>5</vt:i4>
      </vt:variant>
      <vt:variant>
        <vt:lpstr>نسق</vt:lpstr>
      </vt:variant>
      <vt:variant>
        <vt:i4>1</vt:i4>
      </vt:variant>
      <vt:variant>
        <vt:lpstr>عناوين الشرائح</vt:lpstr>
      </vt:variant>
      <vt:variant>
        <vt:i4>45</vt:i4>
      </vt:variant>
    </vt:vector>
  </HeadingPairs>
  <TitlesOfParts>
    <vt:vector size="51" baseType="lpstr">
      <vt:lpstr>Arabic Typesetting</vt:lpstr>
      <vt:lpstr>Arial</vt:lpstr>
      <vt:lpstr>Courier New</vt:lpstr>
      <vt:lpstr>Roboto</vt:lpstr>
      <vt:lpstr>Tahoma</vt:lpstr>
      <vt:lpstr>Office Theme</vt:lpstr>
      <vt:lpstr>عرض تقديمي في PowerPoint</vt:lpstr>
      <vt:lpstr>عرض تقديمي في PowerPoint</vt:lpstr>
      <vt:lpstr>عرض تقديمي في PowerPoint</vt:lpstr>
      <vt:lpstr>عرض تقديمي في PowerPoint</vt:lpstr>
      <vt:lpstr>إن العمل التطوعي ظاهرة اجتماعیة تحقق الترابط والتآلف والتآخي بین أفراد المجتمع وهو جزء مما تربی علیه الشعب السعـودي الذي یسارع دائماً للمشارکة والإسهـام فـــي الأعمـــال الخیریـــة والتطوعیــــة.</vt:lpstr>
      <vt:lpstr>ﺔﻣﺪﻘﻣ</vt:lpstr>
      <vt:lpstr>فكرة الغد للمستفيدين </vt:lpstr>
      <vt:lpstr>ﺔﯿﻌﻤﺠﻟا ﺔﻤﻠﮐ</vt:lpstr>
      <vt:lpstr>عرض تقديمي في PowerPoint</vt:lpstr>
      <vt:lpstr>ﺎـــــﻨــــــﺘــﯾؤر</vt:lpstr>
      <vt:lpstr>أهداف الجمعية</vt:lpstr>
      <vt:lpstr>ﺔـــﺒــﺴـﻧ ﺔﻤﮐﻮﺤﻟا ﻖﯿﻗﺪﺗ</vt:lpstr>
      <vt:lpstr> الاداءﺔــﻣﻮــﻈﻨﻣ</vt:lpstr>
      <vt:lpstr>ورؤية٢٠٣٠ﺔﯿﺠﯿﺗاﺮﺘﺳﻻأهدافناا</vt:lpstr>
      <vt:lpstr>عرض تقديمي في PowerPoint</vt:lpstr>
      <vt:lpstr>ةﺮﺳﻻا – ﻦﯾﺪﯿﻔﺘﺴﳌا ﺢﺋاﺮﺷ</vt:lpstr>
      <vt:lpstr>تاﺮـــﺷﺆـﻣ ﺔﯾﺎﻋﺮﻟا ﻮﻤﻧ</vt:lpstr>
      <vt:lpstr>الـمـشاريـع  الـدائـمـة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ﺺـﺨﻠﳌا يﺬﯿﻔﻨﺘﻟا</vt:lpstr>
      <vt:lpstr>مسار التطوع المجتمعي</vt:lpstr>
      <vt:lpstr>تﺎـﮐاﺮـﺷ ﺔـﯿﻌﻤﺠﻟا ( تﺎﯿﻗﺎﻔﺗﻻا )</vt:lpstr>
      <vt:lpstr>عرض تقديمي في PowerPoint</vt:lpstr>
      <vt:lpstr>عرض تقديمي في PowerPoint</vt:lpstr>
      <vt:lpstr>عرض تقديمي في PowerPoint</vt:lpstr>
      <vt:lpstr>عرض تقديمي في PowerPoint</vt:lpstr>
      <vt:lpstr>عرض تقديمي في PowerPoint</vt:lpstr>
      <vt:lpstr>ءﺎــــﮐﺮﺷ حﺎــﺠـﻨﻟا</vt:lpstr>
      <vt:lpstr>شـركــاء الــنـــجــاح</vt:lpstr>
      <vt:lpstr>ءﺎـــﻓوو ﺮـﮑﺷ</vt:lpstr>
      <vt:lpstr>ﺔﻤﺗﺎﺨﻟا</vt:lpstr>
      <vt:lpstr>تﺎﺑﺎﺴﺤﻟا ﺔـﯿـﮑﻨﺒﻟا</vt:lpstr>
      <vt:lpstr>324608010115268  S A 8280000324608010115268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التقرير السنوي 2023 - جمعية الغد للأيتام بطبرجل</dc:title>
  <cp:lastModifiedBy>DEL</cp:lastModifiedBy>
  <cp:revision>81</cp:revision>
  <dcterms:created xsi:type="dcterms:W3CDTF">2024-03-17T23:46:26Z</dcterms:created>
  <dcterms:modified xsi:type="dcterms:W3CDTF">2025-10-04T19:45:11Z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2024-01-28T00:00:00Z</vt:filetime>
  </property>
  <property fmtid="{D5CDD505-2E9C-101B-9397-08002B2CF9AE}" pid="3" name="Creator">
    <vt:lpwstr>Adobe Illustrator 26.0 (Windows)</vt:lpwstr>
  </property>
  <property fmtid="{D5CDD505-2E9C-101B-9397-08002B2CF9AE}" pid="4" name="LastSaved">
    <vt:filetime>2024-03-17T00:00:00Z</vt:filetime>
  </property>
  <property fmtid="{D5CDD505-2E9C-101B-9397-08002B2CF9AE}" pid="5" name="Producer">
    <vt:lpwstr>Adobe PDF library 16.03</vt:lpwstr>
  </property>
</Properties>
</file>